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handoutMasterIdLst>
    <p:handoutMasterId r:id="rId13"/>
  </p:handoutMasterIdLst>
  <p:sldIdLst>
    <p:sldId id="682" r:id="rId3"/>
    <p:sldId id="784" r:id="rId4"/>
    <p:sldId id="766" r:id="rId5"/>
    <p:sldId id="779" r:id="rId6"/>
    <p:sldId id="785" r:id="rId7"/>
    <p:sldId id="786" r:id="rId8"/>
    <p:sldId id="788" r:id="rId10"/>
    <p:sldId id="792" r:id="rId11"/>
    <p:sldId id="776" r:id="rId1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DF9460F5-43F4-4ECA-AF3A-76FA521E7547}">
          <p14:sldIdLst>
            <p14:sldId id="682"/>
            <p14:sldId id="784"/>
            <p14:sldId id="766"/>
            <p14:sldId id="779"/>
            <p14:sldId id="785"/>
            <p14:sldId id="786"/>
            <p14:sldId id="788"/>
            <p14:sldId id="792"/>
            <p14:sldId id="776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y w" initials="hw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9C0C15"/>
    <a:srgbClr val="AE0E19"/>
    <a:srgbClr val="C10F1C"/>
    <a:srgbClr val="D9D9D9"/>
    <a:srgbClr val="008B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821" autoAdjust="0"/>
    <p:restoredTop sz="94320" autoAdjust="0"/>
  </p:normalViewPr>
  <p:slideViewPr>
    <p:cSldViewPr snapToGrid="0" showGuides="1">
      <p:cViewPr varScale="1">
        <p:scale>
          <a:sx n="56" d="100"/>
          <a:sy n="56" d="100"/>
        </p:scale>
        <p:origin x="738" y="60"/>
      </p:cViewPr>
      <p:guideLst>
        <p:guide orient="horz" pos="2160"/>
        <p:guide pos="512"/>
        <p:guide orient="horz" pos="2432"/>
        <p:guide pos="1426"/>
        <p:guide pos="869"/>
        <p:guide orient="horz" pos="1499"/>
      </p:guideLst>
    </p:cSldViewPr>
  </p:slideViewPr>
  <p:outlineViewPr>
    <p:cViewPr>
      <p:scale>
        <a:sx n="100" d="100"/>
        <a:sy n="100" d="100"/>
      </p:scale>
      <p:origin x="0" y="-459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755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commentAuthors" Target="commentAuthors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handoutMaster" Target="handoutMasters/handoutMaster1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8DB9BD-C8E8-4836-A929-82D7D7FAC0A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D33C37-E15B-462D-94CF-2922676AF7A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33C37-E15B-462D-94CF-2922676AF7A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91" b="14193"/>
          <a:stretch>
            <a:fillRect/>
          </a:stretch>
        </p:blipFill>
        <p:spPr>
          <a:xfrm>
            <a:off x="1" y="0"/>
            <a:ext cx="12192000" cy="4838700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0" y="0"/>
            <a:ext cx="12192000" cy="4838700"/>
          </a:xfrm>
          <a:prstGeom prst="rect">
            <a:avLst/>
          </a:prstGeom>
          <a:solidFill>
            <a:srgbClr val="BA2A17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0" y="4838700"/>
            <a:ext cx="12192000" cy="1143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6629400"/>
            <a:ext cx="12192000" cy="228600"/>
          </a:xfrm>
          <a:prstGeom prst="rect">
            <a:avLst/>
          </a:prstGeom>
          <a:solidFill>
            <a:srgbClr val="9C0C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-1028700" y="6596742"/>
            <a:ext cx="14782800" cy="0"/>
          </a:xfrm>
          <a:prstGeom prst="line">
            <a:avLst/>
          </a:prstGeom>
          <a:ln>
            <a:solidFill>
              <a:srgbClr val="9C0C1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2" name="组合 71"/>
          <p:cNvGrpSpPr/>
          <p:nvPr userDrawn="1"/>
        </p:nvGrpSpPr>
        <p:grpSpPr>
          <a:xfrm>
            <a:off x="10094074" y="364089"/>
            <a:ext cx="1510657" cy="398996"/>
            <a:chOff x="232331" y="483409"/>
            <a:chExt cx="1887300" cy="498475"/>
          </a:xfrm>
          <a:solidFill>
            <a:srgbClr val="9C0C15"/>
          </a:solidFill>
        </p:grpSpPr>
        <p:sp>
          <p:nvSpPr>
            <p:cNvPr id="76" name="Freeform 5"/>
            <p:cNvSpPr/>
            <p:nvPr/>
          </p:nvSpPr>
          <p:spPr bwMode="auto">
            <a:xfrm>
              <a:off x="951343" y="578788"/>
              <a:ext cx="47906" cy="149758"/>
            </a:xfrm>
            <a:custGeom>
              <a:avLst/>
              <a:gdLst>
                <a:gd name="T0" fmla="*/ 0 w 47"/>
                <a:gd name="T1" fmla="*/ 138 h 146"/>
                <a:gd name="T2" fmla="*/ 8 w 47"/>
                <a:gd name="T3" fmla="*/ 145 h 146"/>
                <a:gd name="T4" fmla="*/ 28 w 47"/>
                <a:gd name="T5" fmla="*/ 113 h 146"/>
                <a:gd name="T6" fmla="*/ 46 w 47"/>
                <a:gd name="T7" fmla="*/ 40 h 146"/>
                <a:gd name="T8" fmla="*/ 18 w 47"/>
                <a:gd name="T9" fmla="*/ 0 h 146"/>
                <a:gd name="T10" fmla="*/ 9 w 47"/>
                <a:gd name="T11" fmla="*/ 8 h 146"/>
                <a:gd name="T12" fmla="*/ 15 w 47"/>
                <a:gd name="T13" fmla="*/ 49 h 146"/>
                <a:gd name="T14" fmla="*/ 8 w 47"/>
                <a:gd name="T15" fmla="*/ 112 h 146"/>
                <a:gd name="T16" fmla="*/ 0 w 47"/>
                <a:gd name="T17" fmla="*/ 138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146">
                  <a:moveTo>
                    <a:pt x="0" y="138"/>
                  </a:moveTo>
                  <a:cubicBezTo>
                    <a:pt x="0" y="138"/>
                    <a:pt x="0" y="146"/>
                    <a:pt x="8" y="145"/>
                  </a:cubicBezTo>
                  <a:cubicBezTo>
                    <a:pt x="8" y="145"/>
                    <a:pt x="27" y="129"/>
                    <a:pt x="28" y="113"/>
                  </a:cubicBezTo>
                  <a:cubicBezTo>
                    <a:pt x="28" y="113"/>
                    <a:pt x="35" y="61"/>
                    <a:pt x="46" y="40"/>
                  </a:cubicBezTo>
                  <a:cubicBezTo>
                    <a:pt x="46" y="40"/>
                    <a:pt x="47" y="27"/>
                    <a:pt x="18" y="0"/>
                  </a:cubicBezTo>
                  <a:cubicBezTo>
                    <a:pt x="18" y="0"/>
                    <a:pt x="8" y="3"/>
                    <a:pt x="9" y="8"/>
                  </a:cubicBezTo>
                  <a:cubicBezTo>
                    <a:pt x="9" y="13"/>
                    <a:pt x="23" y="19"/>
                    <a:pt x="15" y="49"/>
                  </a:cubicBezTo>
                  <a:cubicBezTo>
                    <a:pt x="8" y="112"/>
                    <a:pt x="8" y="112"/>
                    <a:pt x="8" y="112"/>
                  </a:cubicBezTo>
                  <a:cubicBezTo>
                    <a:pt x="8" y="112"/>
                    <a:pt x="7" y="131"/>
                    <a:pt x="0" y="13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Freeform 6"/>
            <p:cNvSpPr/>
            <p:nvPr/>
          </p:nvSpPr>
          <p:spPr bwMode="auto">
            <a:xfrm>
              <a:off x="1007449" y="715167"/>
              <a:ext cx="91927" cy="94516"/>
            </a:xfrm>
            <a:custGeom>
              <a:avLst/>
              <a:gdLst>
                <a:gd name="T0" fmla="*/ 83 w 90"/>
                <a:gd name="T1" fmla="*/ 39 h 92"/>
                <a:gd name="T2" fmla="*/ 54 w 90"/>
                <a:gd name="T3" fmla="*/ 6 h 92"/>
                <a:gd name="T4" fmla="*/ 42 w 90"/>
                <a:gd name="T5" fmla="*/ 14 h 92"/>
                <a:gd name="T6" fmla="*/ 4 w 90"/>
                <a:gd name="T7" fmla="*/ 77 h 92"/>
                <a:gd name="T8" fmla="*/ 16 w 90"/>
                <a:gd name="T9" fmla="*/ 82 h 92"/>
                <a:gd name="T10" fmla="*/ 73 w 90"/>
                <a:gd name="T11" fmla="*/ 56 h 92"/>
                <a:gd name="T12" fmla="*/ 83 w 90"/>
                <a:gd name="T13" fmla="*/ 39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92">
                  <a:moveTo>
                    <a:pt x="83" y="39"/>
                  </a:moveTo>
                  <a:cubicBezTo>
                    <a:pt x="54" y="6"/>
                    <a:pt x="54" y="6"/>
                    <a:pt x="54" y="6"/>
                  </a:cubicBezTo>
                  <a:cubicBezTo>
                    <a:pt x="54" y="6"/>
                    <a:pt x="39" y="0"/>
                    <a:pt x="42" y="14"/>
                  </a:cubicBezTo>
                  <a:cubicBezTo>
                    <a:pt x="42" y="14"/>
                    <a:pt x="28" y="64"/>
                    <a:pt x="4" y="77"/>
                  </a:cubicBezTo>
                  <a:cubicBezTo>
                    <a:pt x="4" y="77"/>
                    <a:pt x="0" y="92"/>
                    <a:pt x="16" y="82"/>
                  </a:cubicBezTo>
                  <a:cubicBezTo>
                    <a:pt x="16" y="82"/>
                    <a:pt x="60" y="54"/>
                    <a:pt x="73" y="56"/>
                  </a:cubicBezTo>
                  <a:cubicBezTo>
                    <a:pt x="73" y="56"/>
                    <a:pt x="90" y="51"/>
                    <a:pt x="83" y="3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Freeform 7"/>
            <p:cNvSpPr/>
            <p:nvPr/>
          </p:nvSpPr>
          <p:spPr bwMode="auto">
            <a:xfrm>
              <a:off x="818417" y="733726"/>
              <a:ext cx="176948" cy="144579"/>
            </a:xfrm>
            <a:custGeom>
              <a:avLst/>
              <a:gdLst>
                <a:gd name="T0" fmla="*/ 167 w 173"/>
                <a:gd name="T1" fmla="*/ 12 h 141"/>
                <a:gd name="T2" fmla="*/ 160 w 173"/>
                <a:gd name="T3" fmla="*/ 3 h 141"/>
                <a:gd name="T4" fmla="*/ 114 w 173"/>
                <a:gd name="T5" fmla="*/ 42 h 141"/>
                <a:gd name="T6" fmla="*/ 73 w 173"/>
                <a:gd name="T7" fmla="*/ 77 h 141"/>
                <a:gd name="T8" fmla="*/ 46 w 173"/>
                <a:gd name="T9" fmla="*/ 98 h 141"/>
                <a:gd name="T10" fmla="*/ 42 w 173"/>
                <a:gd name="T11" fmla="*/ 95 h 141"/>
                <a:gd name="T12" fmla="*/ 38 w 173"/>
                <a:gd name="T13" fmla="*/ 21 h 141"/>
                <a:gd name="T14" fmla="*/ 33 w 173"/>
                <a:gd name="T15" fmla="*/ 33 h 141"/>
                <a:gd name="T16" fmla="*/ 0 w 173"/>
                <a:gd name="T17" fmla="*/ 109 h 141"/>
                <a:gd name="T18" fmla="*/ 27 w 173"/>
                <a:gd name="T19" fmla="*/ 141 h 141"/>
                <a:gd name="T20" fmla="*/ 97 w 173"/>
                <a:gd name="T21" fmla="*/ 104 h 141"/>
                <a:gd name="T22" fmla="*/ 131 w 173"/>
                <a:gd name="T23" fmla="*/ 67 h 141"/>
                <a:gd name="T24" fmla="*/ 167 w 173"/>
                <a:gd name="T25" fmla="*/ 1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3" h="141">
                  <a:moveTo>
                    <a:pt x="167" y="12"/>
                  </a:moveTo>
                  <a:cubicBezTo>
                    <a:pt x="167" y="12"/>
                    <a:pt x="173" y="0"/>
                    <a:pt x="160" y="3"/>
                  </a:cubicBezTo>
                  <a:cubicBezTo>
                    <a:pt x="160" y="3"/>
                    <a:pt x="132" y="38"/>
                    <a:pt x="114" y="42"/>
                  </a:cubicBezTo>
                  <a:cubicBezTo>
                    <a:pt x="114" y="42"/>
                    <a:pt x="84" y="72"/>
                    <a:pt x="73" y="77"/>
                  </a:cubicBezTo>
                  <a:cubicBezTo>
                    <a:pt x="73" y="77"/>
                    <a:pt x="49" y="92"/>
                    <a:pt x="46" y="98"/>
                  </a:cubicBezTo>
                  <a:cubicBezTo>
                    <a:pt x="42" y="95"/>
                    <a:pt x="42" y="95"/>
                    <a:pt x="42" y="95"/>
                  </a:cubicBezTo>
                  <a:cubicBezTo>
                    <a:pt x="42" y="95"/>
                    <a:pt x="69" y="33"/>
                    <a:pt x="38" y="21"/>
                  </a:cubicBezTo>
                  <a:cubicBezTo>
                    <a:pt x="38" y="21"/>
                    <a:pt x="32" y="24"/>
                    <a:pt x="33" y="33"/>
                  </a:cubicBezTo>
                  <a:cubicBezTo>
                    <a:pt x="33" y="33"/>
                    <a:pt x="15" y="100"/>
                    <a:pt x="0" y="109"/>
                  </a:cubicBezTo>
                  <a:cubicBezTo>
                    <a:pt x="0" y="109"/>
                    <a:pt x="12" y="128"/>
                    <a:pt x="27" y="141"/>
                  </a:cubicBezTo>
                  <a:cubicBezTo>
                    <a:pt x="27" y="141"/>
                    <a:pt x="81" y="116"/>
                    <a:pt x="97" y="104"/>
                  </a:cubicBezTo>
                  <a:cubicBezTo>
                    <a:pt x="97" y="104"/>
                    <a:pt x="125" y="78"/>
                    <a:pt x="131" y="67"/>
                  </a:cubicBezTo>
                  <a:cubicBezTo>
                    <a:pt x="131" y="67"/>
                    <a:pt x="159" y="30"/>
                    <a:pt x="167" y="12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Freeform 8"/>
            <p:cNvSpPr/>
            <p:nvPr/>
          </p:nvSpPr>
          <p:spPr bwMode="auto">
            <a:xfrm>
              <a:off x="1475282" y="575767"/>
              <a:ext cx="252043" cy="315917"/>
            </a:xfrm>
            <a:custGeom>
              <a:avLst/>
              <a:gdLst>
                <a:gd name="T0" fmla="*/ 231 w 247"/>
                <a:gd name="T1" fmla="*/ 13 h 308"/>
                <a:gd name="T2" fmla="*/ 217 w 247"/>
                <a:gd name="T3" fmla="*/ 23 h 308"/>
                <a:gd name="T4" fmla="*/ 193 w 247"/>
                <a:gd name="T5" fmla="*/ 36 h 308"/>
                <a:gd name="T6" fmla="*/ 165 w 247"/>
                <a:gd name="T7" fmla="*/ 7 h 308"/>
                <a:gd name="T8" fmla="*/ 148 w 247"/>
                <a:gd name="T9" fmla="*/ 9 h 308"/>
                <a:gd name="T10" fmla="*/ 156 w 247"/>
                <a:gd name="T11" fmla="*/ 42 h 308"/>
                <a:gd name="T12" fmla="*/ 156 w 247"/>
                <a:gd name="T13" fmla="*/ 58 h 308"/>
                <a:gd name="T14" fmla="*/ 105 w 247"/>
                <a:gd name="T15" fmla="*/ 95 h 308"/>
                <a:gd name="T16" fmla="*/ 105 w 247"/>
                <a:gd name="T17" fmla="*/ 65 h 308"/>
                <a:gd name="T18" fmla="*/ 91 w 247"/>
                <a:gd name="T19" fmla="*/ 67 h 308"/>
                <a:gd name="T20" fmla="*/ 93 w 247"/>
                <a:gd name="T21" fmla="*/ 125 h 308"/>
                <a:gd name="T22" fmla="*/ 132 w 247"/>
                <a:gd name="T23" fmla="*/ 129 h 308"/>
                <a:gd name="T24" fmla="*/ 104 w 247"/>
                <a:gd name="T25" fmla="*/ 177 h 308"/>
                <a:gd name="T26" fmla="*/ 16 w 247"/>
                <a:gd name="T27" fmla="*/ 288 h 308"/>
                <a:gd name="T28" fmla="*/ 27 w 247"/>
                <a:gd name="T29" fmla="*/ 298 h 308"/>
                <a:gd name="T30" fmla="*/ 116 w 247"/>
                <a:gd name="T31" fmla="*/ 216 h 308"/>
                <a:gd name="T32" fmla="*/ 200 w 247"/>
                <a:gd name="T33" fmla="*/ 66 h 308"/>
                <a:gd name="T34" fmla="*/ 247 w 247"/>
                <a:gd name="T35" fmla="*/ 33 h 308"/>
                <a:gd name="T36" fmla="*/ 231 w 247"/>
                <a:gd name="T37" fmla="*/ 13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47" h="308">
                  <a:moveTo>
                    <a:pt x="231" y="13"/>
                  </a:moveTo>
                  <a:cubicBezTo>
                    <a:pt x="223" y="12"/>
                    <a:pt x="217" y="23"/>
                    <a:pt x="217" y="23"/>
                  </a:cubicBezTo>
                  <a:cubicBezTo>
                    <a:pt x="193" y="36"/>
                    <a:pt x="193" y="36"/>
                    <a:pt x="193" y="36"/>
                  </a:cubicBezTo>
                  <a:cubicBezTo>
                    <a:pt x="196" y="27"/>
                    <a:pt x="165" y="7"/>
                    <a:pt x="165" y="7"/>
                  </a:cubicBezTo>
                  <a:cubicBezTo>
                    <a:pt x="151" y="0"/>
                    <a:pt x="148" y="9"/>
                    <a:pt x="148" y="9"/>
                  </a:cubicBezTo>
                  <a:cubicBezTo>
                    <a:pt x="144" y="20"/>
                    <a:pt x="156" y="42"/>
                    <a:pt x="156" y="42"/>
                  </a:cubicBezTo>
                  <a:cubicBezTo>
                    <a:pt x="156" y="58"/>
                    <a:pt x="156" y="58"/>
                    <a:pt x="156" y="58"/>
                  </a:cubicBezTo>
                  <a:cubicBezTo>
                    <a:pt x="105" y="95"/>
                    <a:pt x="105" y="95"/>
                    <a:pt x="105" y="95"/>
                  </a:cubicBezTo>
                  <a:cubicBezTo>
                    <a:pt x="89" y="87"/>
                    <a:pt x="105" y="65"/>
                    <a:pt x="105" y="65"/>
                  </a:cubicBezTo>
                  <a:cubicBezTo>
                    <a:pt x="103" y="47"/>
                    <a:pt x="91" y="67"/>
                    <a:pt x="91" y="67"/>
                  </a:cubicBezTo>
                  <a:cubicBezTo>
                    <a:pt x="78" y="97"/>
                    <a:pt x="93" y="125"/>
                    <a:pt x="93" y="125"/>
                  </a:cubicBezTo>
                  <a:cubicBezTo>
                    <a:pt x="106" y="146"/>
                    <a:pt x="127" y="133"/>
                    <a:pt x="132" y="129"/>
                  </a:cubicBezTo>
                  <a:cubicBezTo>
                    <a:pt x="125" y="137"/>
                    <a:pt x="104" y="177"/>
                    <a:pt x="104" y="177"/>
                  </a:cubicBezTo>
                  <a:cubicBezTo>
                    <a:pt x="80" y="242"/>
                    <a:pt x="16" y="288"/>
                    <a:pt x="16" y="288"/>
                  </a:cubicBezTo>
                  <a:cubicBezTo>
                    <a:pt x="0" y="308"/>
                    <a:pt x="27" y="298"/>
                    <a:pt x="27" y="298"/>
                  </a:cubicBezTo>
                  <a:cubicBezTo>
                    <a:pt x="51" y="288"/>
                    <a:pt x="116" y="216"/>
                    <a:pt x="116" y="216"/>
                  </a:cubicBezTo>
                  <a:cubicBezTo>
                    <a:pt x="206" y="108"/>
                    <a:pt x="200" y="66"/>
                    <a:pt x="200" y="66"/>
                  </a:cubicBezTo>
                  <a:cubicBezTo>
                    <a:pt x="222" y="56"/>
                    <a:pt x="247" y="33"/>
                    <a:pt x="247" y="33"/>
                  </a:cubicBezTo>
                  <a:lnTo>
                    <a:pt x="231" y="1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Freeform 9"/>
            <p:cNvSpPr/>
            <p:nvPr/>
          </p:nvSpPr>
          <p:spPr bwMode="auto">
            <a:xfrm>
              <a:off x="1689777" y="747968"/>
              <a:ext cx="69485" cy="122137"/>
            </a:xfrm>
            <a:custGeom>
              <a:avLst/>
              <a:gdLst>
                <a:gd name="T0" fmla="*/ 10 w 68"/>
                <a:gd name="T1" fmla="*/ 26 h 119"/>
                <a:gd name="T2" fmla="*/ 10 w 68"/>
                <a:gd name="T3" fmla="*/ 100 h 119"/>
                <a:gd name="T4" fmla="*/ 16 w 68"/>
                <a:gd name="T5" fmla="*/ 112 h 119"/>
                <a:gd name="T6" fmla="*/ 60 w 68"/>
                <a:gd name="T7" fmla="*/ 58 h 119"/>
                <a:gd name="T8" fmla="*/ 24 w 68"/>
                <a:gd name="T9" fmla="*/ 13 h 119"/>
                <a:gd name="T10" fmla="*/ 10 w 68"/>
                <a:gd name="T11" fmla="*/ 26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" h="119">
                  <a:moveTo>
                    <a:pt x="10" y="26"/>
                  </a:moveTo>
                  <a:cubicBezTo>
                    <a:pt x="10" y="26"/>
                    <a:pt x="27" y="85"/>
                    <a:pt x="10" y="100"/>
                  </a:cubicBezTo>
                  <a:cubicBezTo>
                    <a:pt x="10" y="100"/>
                    <a:pt x="0" y="119"/>
                    <a:pt x="16" y="112"/>
                  </a:cubicBezTo>
                  <a:cubicBezTo>
                    <a:pt x="16" y="112"/>
                    <a:pt x="40" y="72"/>
                    <a:pt x="60" y="58"/>
                  </a:cubicBezTo>
                  <a:cubicBezTo>
                    <a:pt x="60" y="58"/>
                    <a:pt x="68" y="28"/>
                    <a:pt x="24" y="13"/>
                  </a:cubicBezTo>
                  <a:cubicBezTo>
                    <a:pt x="24" y="13"/>
                    <a:pt x="1" y="0"/>
                    <a:pt x="10" y="2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Freeform 10"/>
            <p:cNvSpPr>
              <a:spLocks noEditPoints="1"/>
            </p:cNvSpPr>
            <p:nvPr/>
          </p:nvSpPr>
          <p:spPr bwMode="auto">
            <a:xfrm>
              <a:off x="1856367" y="483409"/>
              <a:ext cx="263264" cy="451433"/>
            </a:xfrm>
            <a:custGeom>
              <a:avLst/>
              <a:gdLst>
                <a:gd name="T0" fmla="*/ 166 w 258"/>
                <a:gd name="T1" fmla="*/ 8 h 440"/>
                <a:gd name="T2" fmla="*/ 160 w 258"/>
                <a:gd name="T3" fmla="*/ 17 h 440"/>
                <a:gd name="T4" fmla="*/ 133 w 258"/>
                <a:gd name="T5" fmla="*/ 40 h 440"/>
                <a:gd name="T6" fmla="*/ 104 w 258"/>
                <a:gd name="T7" fmla="*/ 52 h 440"/>
                <a:gd name="T8" fmla="*/ 93 w 258"/>
                <a:gd name="T9" fmla="*/ 69 h 440"/>
                <a:gd name="T10" fmla="*/ 46 w 258"/>
                <a:gd name="T11" fmla="*/ 113 h 440"/>
                <a:gd name="T12" fmla="*/ 27 w 258"/>
                <a:gd name="T13" fmla="*/ 97 h 440"/>
                <a:gd name="T14" fmla="*/ 14 w 258"/>
                <a:gd name="T15" fmla="*/ 105 h 440"/>
                <a:gd name="T16" fmla="*/ 21 w 258"/>
                <a:gd name="T17" fmla="*/ 147 h 440"/>
                <a:gd name="T18" fmla="*/ 52 w 258"/>
                <a:gd name="T19" fmla="*/ 131 h 440"/>
                <a:gd name="T20" fmla="*/ 99 w 258"/>
                <a:gd name="T21" fmla="*/ 83 h 440"/>
                <a:gd name="T22" fmla="*/ 133 w 258"/>
                <a:gd name="T23" fmla="*/ 91 h 440"/>
                <a:gd name="T24" fmla="*/ 122 w 258"/>
                <a:gd name="T25" fmla="*/ 117 h 440"/>
                <a:gd name="T26" fmla="*/ 34 w 258"/>
                <a:gd name="T27" fmla="*/ 223 h 440"/>
                <a:gd name="T28" fmla="*/ 33 w 258"/>
                <a:gd name="T29" fmla="*/ 259 h 440"/>
                <a:gd name="T30" fmla="*/ 61 w 258"/>
                <a:gd name="T31" fmla="*/ 260 h 440"/>
                <a:gd name="T32" fmla="*/ 90 w 258"/>
                <a:gd name="T33" fmla="*/ 229 h 440"/>
                <a:gd name="T34" fmla="*/ 80 w 258"/>
                <a:gd name="T35" fmla="*/ 273 h 440"/>
                <a:gd name="T36" fmla="*/ 107 w 258"/>
                <a:gd name="T37" fmla="*/ 288 h 440"/>
                <a:gd name="T38" fmla="*/ 148 w 258"/>
                <a:gd name="T39" fmla="*/ 301 h 440"/>
                <a:gd name="T40" fmla="*/ 4 w 258"/>
                <a:gd name="T41" fmla="*/ 364 h 440"/>
                <a:gd name="T42" fmla="*/ 121 w 258"/>
                <a:gd name="T43" fmla="*/ 426 h 440"/>
                <a:gd name="T44" fmla="*/ 176 w 258"/>
                <a:gd name="T45" fmla="*/ 384 h 440"/>
                <a:gd name="T46" fmla="*/ 176 w 258"/>
                <a:gd name="T47" fmla="*/ 340 h 440"/>
                <a:gd name="T48" fmla="*/ 182 w 258"/>
                <a:gd name="T49" fmla="*/ 331 h 440"/>
                <a:gd name="T50" fmla="*/ 212 w 258"/>
                <a:gd name="T51" fmla="*/ 338 h 440"/>
                <a:gd name="T52" fmla="*/ 228 w 258"/>
                <a:gd name="T53" fmla="*/ 338 h 440"/>
                <a:gd name="T54" fmla="*/ 222 w 258"/>
                <a:gd name="T55" fmla="*/ 309 h 440"/>
                <a:gd name="T56" fmla="*/ 168 w 258"/>
                <a:gd name="T57" fmla="*/ 302 h 440"/>
                <a:gd name="T58" fmla="*/ 118 w 258"/>
                <a:gd name="T59" fmla="*/ 264 h 440"/>
                <a:gd name="T60" fmla="*/ 135 w 258"/>
                <a:gd name="T61" fmla="*/ 191 h 440"/>
                <a:gd name="T62" fmla="*/ 89 w 258"/>
                <a:gd name="T63" fmla="*/ 198 h 440"/>
                <a:gd name="T64" fmla="*/ 132 w 258"/>
                <a:gd name="T65" fmla="*/ 152 h 440"/>
                <a:gd name="T66" fmla="*/ 142 w 258"/>
                <a:gd name="T67" fmla="*/ 131 h 440"/>
                <a:gd name="T68" fmla="*/ 167 w 258"/>
                <a:gd name="T69" fmla="*/ 94 h 440"/>
                <a:gd name="T70" fmla="*/ 204 w 258"/>
                <a:gd name="T71" fmla="*/ 15 h 440"/>
                <a:gd name="T72" fmla="*/ 166 w 258"/>
                <a:gd name="T73" fmla="*/ 8 h 440"/>
                <a:gd name="T74" fmla="*/ 153 w 258"/>
                <a:gd name="T75" fmla="*/ 371 h 440"/>
                <a:gd name="T76" fmla="*/ 75 w 258"/>
                <a:gd name="T77" fmla="*/ 389 h 440"/>
                <a:gd name="T78" fmla="*/ 94 w 258"/>
                <a:gd name="T79" fmla="*/ 355 h 440"/>
                <a:gd name="T80" fmla="*/ 135 w 258"/>
                <a:gd name="T81" fmla="*/ 334 h 440"/>
                <a:gd name="T82" fmla="*/ 153 w 258"/>
                <a:gd name="T83" fmla="*/ 371 h 440"/>
                <a:gd name="T84" fmla="*/ 141 w 258"/>
                <a:gd name="T85" fmla="*/ 58 h 440"/>
                <a:gd name="T86" fmla="*/ 146 w 258"/>
                <a:gd name="T87" fmla="*/ 49 h 440"/>
                <a:gd name="T88" fmla="*/ 161 w 258"/>
                <a:gd name="T89" fmla="*/ 38 h 440"/>
                <a:gd name="T90" fmla="*/ 141 w 258"/>
                <a:gd name="T91" fmla="*/ 58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58" h="440">
                  <a:moveTo>
                    <a:pt x="166" y="8"/>
                  </a:moveTo>
                  <a:cubicBezTo>
                    <a:pt x="160" y="17"/>
                    <a:pt x="160" y="17"/>
                    <a:pt x="160" y="17"/>
                  </a:cubicBezTo>
                  <a:cubicBezTo>
                    <a:pt x="133" y="40"/>
                    <a:pt x="133" y="40"/>
                    <a:pt x="133" y="40"/>
                  </a:cubicBezTo>
                  <a:cubicBezTo>
                    <a:pt x="133" y="40"/>
                    <a:pt x="134" y="61"/>
                    <a:pt x="104" y="52"/>
                  </a:cubicBezTo>
                  <a:cubicBezTo>
                    <a:pt x="104" y="52"/>
                    <a:pt x="94" y="52"/>
                    <a:pt x="93" y="69"/>
                  </a:cubicBezTo>
                  <a:cubicBezTo>
                    <a:pt x="46" y="113"/>
                    <a:pt x="46" y="113"/>
                    <a:pt x="46" y="113"/>
                  </a:cubicBezTo>
                  <a:cubicBezTo>
                    <a:pt x="46" y="113"/>
                    <a:pt x="31" y="127"/>
                    <a:pt x="27" y="97"/>
                  </a:cubicBezTo>
                  <a:cubicBezTo>
                    <a:pt x="27" y="97"/>
                    <a:pt x="21" y="74"/>
                    <a:pt x="14" y="105"/>
                  </a:cubicBezTo>
                  <a:cubicBezTo>
                    <a:pt x="14" y="105"/>
                    <a:pt x="12" y="142"/>
                    <a:pt x="21" y="147"/>
                  </a:cubicBezTo>
                  <a:cubicBezTo>
                    <a:pt x="21" y="147"/>
                    <a:pt x="49" y="156"/>
                    <a:pt x="52" y="131"/>
                  </a:cubicBezTo>
                  <a:cubicBezTo>
                    <a:pt x="52" y="131"/>
                    <a:pt x="92" y="90"/>
                    <a:pt x="99" y="83"/>
                  </a:cubicBezTo>
                  <a:cubicBezTo>
                    <a:pt x="99" y="83"/>
                    <a:pt x="123" y="96"/>
                    <a:pt x="133" y="91"/>
                  </a:cubicBezTo>
                  <a:cubicBezTo>
                    <a:pt x="133" y="91"/>
                    <a:pt x="143" y="96"/>
                    <a:pt x="122" y="117"/>
                  </a:cubicBezTo>
                  <a:cubicBezTo>
                    <a:pt x="122" y="117"/>
                    <a:pt x="53" y="222"/>
                    <a:pt x="34" y="223"/>
                  </a:cubicBezTo>
                  <a:cubicBezTo>
                    <a:pt x="34" y="223"/>
                    <a:pt x="25" y="246"/>
                    <a:pt x="33" y="259"/>
                  </a:cubicBezTo>
                  <a:cubicBezTo>
                    <a:pt x="33" y="259"/>
                    <a:pt x="56" y="265"/>
                    <a:pt x="61" y="260"/>
                  </a:cubicBezTo>
                  <a:cubicBezTo>
                    <a:pt x="90" y="229"/>
                    <a:pt x="90" y="229"/>
                    <a:pt x="90" y="229"/>
                  </a:cubicBezTo>
                  <a:cubicBezTo>
                    <a:pt x="90" y="229"/>
                    <a:pt x="95" y="245"/>
                    <a:pt x="80" y="273"/>
                  </a:cubicBezTo>
                  <a:cubicBezTo>
                    <a:pt x="80" y="273"/>
                    <a:pt x="79" y="303"/>
                    <a:pt x="107" y="288"/>
                  </a:cubicBezTo>
                  <a:cubicBezTo>
                    <a:pt x="107" y="288"/>
                    <a:pt x="140" y="278"/>
                    <a:pt x="148" y="301"/>
                  </a:cubicBezTo>
                  <a:cubicBezTo>
                    <a:pt x="148" y="301"/>
                    <a:pt x="91" y="290"/>
                    <a:pt x="4" y="364"/>
                  </a:cubicBezTo>
                  <a:cubicBezTo>
                    <a:pt x="4" y="364"/>
                    <a:pt x="0" y="392"/>
                    <a:pt x="121" y="426"/>
                  </a:cubicBezTo>
                  <a:cubicBezTo>
                    <a:pt x="121" y="426"/>
                    <a:pt x="170" y="440"/>
                    <a:pt x="176" y="384"/>
                  </a:cubicBezTo>
                  <a:cubicBezTo>
                    <a:pt x="176" y="340"/>
                    <a:pt x="176" y="340"/>
                    <a:pt x="176" y="340"/>
                  </a:cubicBezTo>
                  <a:cubicBezTo>
                    <a:pt x="176" y="340"/>
                    <a:pt x="170" y="334"/>
                    <a:pt x="182" y="331"/>
                  </a:cubicBezTo>
                  <a:cubicBezTo>
                    <a:pt x="212" y="338"/>
                    <a:pt x="212" y="338"/>
                    <a:pt x="212" y="338"/>
                  </a:cubicBezTo>
                  <a:cubicBezTo>
                    <a:pt x="212" y="338"/>
                    <a:pt x="220" y="353"/>
                    <a:pt x="228" y="338"/>
                  </a:cubicBezTo>
                  <a:cubicBezTo>
                    <a:pt x="228" y="338"/>
                    <a:pt x="258" y="326"/>
                    <a:pt x="222" y="309"/>
                  </a:cubicBezTo>
                  <a:cubicBezTo>
                    <a:pt x="168" y="302"/>
                    <a:pt x="168" y="302"/>
                    <a:pt x="168" y="302"/>
                  </a:cubicBezTo>
                  <a:cubicBezTo>
                    <a:pt x="168" y="302"/>
                    <a:pt x="179" y="269"/>
                    <a:pt x="118" y="264"/>
                  </a:cubicBezTo>
                  <a:cubicBezTo>
                    <a:pt x="135" y="191"/>
                    <a:pt x="135" y="191"/>
                    <a:pt x="135" y="191"/>
                  </a:cubicBezTo>
                  <a:cubicBezTo>
                    <a:pt x="135" y="191"/>
                    <a:pt x="122" y="167"/>
                    <a:pt x="89" y="198"/>
                  </a:cubicBezTo>
                  <a:cubicBezTo>
                    <a:pt x="89" y="198"/>
                    <a:pt x="116" y="161"/>
                    <a:pt x="132" y="152"/>
                  </a:cubicBezTo>
                  <a:cubicBezTo>
                    <a:pt x="132" y="152"/>
                    <a:pt x="140" y="152"/>
                    <a:pt x="142" y="131"/>
                  </a:cubicBezTo>
                  <a:cubicBezTo>
                    <a:pt x="142" y="131"/>
                    <a:pt x="154" y="129"/>
                    <a:pt x="167" y="94"/>
                  </a:cubicBezTo>
                  <a:cubicBezTo>
                    <a:pt x="167" y="94"/>
                    <a:pt x="186" y="94"/>
                    <a:pt x="204" y="15"/>
                  </a:cubicBezTo>
                  <a:cubicBezTo>
                    <a:pt x="204" y="15"/>
                    <a:pt x="180" y="0"/>
                    <a:pt x="166" y="8"/>
                  </a:cubicBezTo>
                  <a:close/>
                  <a:moveTo>
                    <a:pt x="153" y="371"/>
                  </a:moveTo>
                  <a:cubicBezTo>
                    <a:pt x="145" y="420"/>
                    <a:pt x="75" y="389"/>
                    <a:pt x="75" y="389"/>
                  </a:cubicBezTo>
                  <a:cubicBezTo>
                    <a:pt x="38" y="383"/>
                    <a:pt x="94" y="355"/>
                    <a:pt x="94" y="355"/>
                  </a:cubicBezTo>
                  <a:cubicBezTo>
                    <a:pt x="135" y="334"/>
                    <a:pt x="135" y="334"/>
                    <a:pt x="135" y="334"/>
                  </a:cubicBezTo>
                  <a:cubicBezTo>
                    <a:pt x="172" y="319"/>
                    <a:pt x="153" y="371"/>
                    <a:pt x="153" y="371"/>
                  </a:cubicBezTo>
                  <a:close/>
                  <a:moveTo>
                    <a:pt x="141" y="58"/>
                  </a:moveTo>
                  <a:cubicBezTo>
                    <a:pt x="141" y="58"/>
                    <a:pt x="140" y="53"/>
                    <a:pt x="146" y="49"/>
                  </a:cubicBezTo>
                  <a:cubicBezTo>
                    <a:pt x="161" y="38"/>
                    <a:pt x="161" y="38"/>
                    <a:pt x="161" y="38"/>
                  </a:cubicBezTo>
                  <a:cubicBezTo>
                    <a:pt x="161" y="38"/>
                    <a:pt x="152" y="74"/>
                    <a:pt x="141" y="5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Freeform 11"/>
            <p:cNvSpPr>
              <a:spLocks noEditPoints="1"/>
            </p:cNvSpPr>
            <p:nvPr/>
          </p:nvSpPr>
          <p:spPr bwMode="auto">
            <a:xfrm>
              <a:off x="1180081" y="497651"/>
              <a:ext cx="237801" cy="423812"/>
            </a:xfrm>
            <a:custGeom>
              <a:avLst/>
              <a:gdLst>
                <a:gd name="T0" fmla="*/ 136 w 233"/>
                <a:gd name="T1" fmla="*/ 295 h 413"/>
                <a:gd name="T2" fmla="*/ 171 w 233"/>
                <a:gd name="T3" fmla="*/ 228 h 413"/>
                <a:gd name="T4" fmla="*/ 167 w 233"/>
                <a:gd name="T5" fmla="*/ 210 h 413"/>
                <a:gd name="T6" fmla="*/ 172 w 233"/>
                <a:gd name="T7" fmla="*/ 199 h 413"/>
                <a:gd name="T8" fmla="*/ 162 w 233"/>
                <a:gd name="T9" fmla="*/ 191 h 413"/>
                <a:gd name="T10" fmla="*/ 141 w 233"/>
                <a:gd name="T11" fmla="*/ 171 h 413"/>
                <a:gd name="T12" fmla="*/ 153 w 233"/>
                <a:gd name="T13" fmla="*/ 156 h 413"/>
                <a:gd name="T14" fmla="*/ 202 w 233"/>
                <a:gd name="T15" fmla="*/ 127 h 413"/>
                <a:gd name="T16" fmla="*/ 226 w 233"/>
                <a:gd name="T17" fmla="*/ 71 h 413"/>
                <a:gd name="T18" fmla="*/ 214 w 233"/>
                <a:gd name="T19" fmla="*/ 54 h 413"/>
                <a:gd name="T20" fmla="*/ 199 w 233"/>
                <a:gd name="T21" fmla="*/ 73 h 413"/>
                <a:gd name="T22" fmla="*/ 157 w 233"/>
                <a:gd name="T23" fmla="*/ 106 h 413"/>
                <a:gd name="T24" fmla="*/ 179 w 233"/>
                <a:gd name="T25" fmla="*/ 41 h 413"/>
                <a:gd name="T26" fmla="*/ 176 w 233"/>
                <a:gd name="T27" fmla="*/ 18 h 413"/>
                <a:gd name="T28" fmla="*/ 162 w 233"/>
                <a:gd name="T29" fmla="*/ 35 h 413"/>
                <a:gd name="T30" fmla="*/ 106 w 233"/>
                <a:gd name="T31" fmla="*/ 145 h 413"/>
                <a:gd name="T32" fmla="*/ 72 w 233"/>
                <a:gd name="T33" fmla="*/ 163 h 413"/>
                <a:gd name="T34" fmla="*/ 53 w 233"/>
                <a:gd name="T35" fmla="*/ 181 h 413"/>
                <a:gd name="T36" fmla="*/ 82 w 233"/>
                <a:gd name="T37" fmla="*/ 204 h 413"/>
                <a:gd name="T38" fmla="*/ 48 w 233"/>
                <a:gd name="T39" fmla="*/ 276 h 413"/>
                <a:gd name="T40" fmla="*/ 38 w 233"/>
                <a:gd name="T41" fmla="*/ 296 h 413"/>
                <a:gd name="T42" fmla="*/ 62 w 233"/>
                <a:gd name="T43" fmla="*/ 313 h 413"/>
                <a:gd name="T44" fmla="*/ 101 w 233"/>
                <a:gd name="T45" fmla="*/ 291 h 413"/>
                <a:gd name="T46" fmla="*/ 104 w 233"/>
                <a:gd name="T47" fmla="*/ 299 h 413"/>
                <a:gd name="T48" fmla="*/ 93 w 233"/>
                <a:gd name="T49" fmla="*/ 331 h 413"/>
                <a:gd name="T50" fmla="*/ 58 w 233"/>
                <a:gd name="T51" fmla="*/ 357 h 413"/>
                <a:gd name="T52" fmla="*/ 40 w 233"/>
                <a:gd name="T53" fmla="*/ 361 h 413"/>
                <a:gd name="T54" fmla="*/ 37 w 233"/>
                <a:gd name="T55" fmla="*/ 400 h 413"/>
                <a:gd name="T56" fmla="*/ 61 w 233"/>
                <a:gd name="T57" fmla="*/ 392 h 413"/>
                <a:gd name="T58" fmla="*/ 78 w 233"/>
                <a:gd name="T59" fmla="*/ 365 h 413"/>
                <a:gd name="T60" fmla="*/ 127 w 233"/>
                <a:gd name="T61" fmla="*/ 403 h 413"/>
                <a:gd name="T62" fmla="*/ 136 w 233"/>
                <a:gd name="T63" fmla="*/ 365 h 413"/>
                <a:gd name="T64" fmla="*/ 136 w 233"/>
                <a:gd name="T65" fmla="*/ 295 h 413"/>
                <a:gd name="T66" fmla="*/ 100 w 233"/>
                <a:gd name="T67" fmla="*/ 260 h 413"/>
                <a:gd name="T68" fmla="*/ 79 w 233"/>
                <a:gd name="T69" fmla="*/ 273 h 413"/>
                <a:gd name="T70" fmla="*/ 97 w 233"/>
                <a:gd name="T71" fmla="*/ 210 h 413"/>
                <a:gd name="T72" fmla="*/ 125 w 233"/>
                <a:gd name="T73" fmla="*/ 181 h 413"/>
                <a:gd name="T74" fmla="*/ 112 w 233"/>
                <a:gd name="T75" fmla="*/ 233 h 413"/>
                <a:gd name="T76" fmla="*/ 100 w 233"/>
                <a:gd name="T77" fmla="*/ 260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33" h="413">
                  <a:moveTo>
                    <a:pt x="136" y="295"/>
                  </a:moveTo>
                  <a:cubicBezTo>
                    <a:pt x="136" y="295"/>
                    <a:pt x="129" y="275"/>
                    <a:pt x="171" y="228"/>
                  </a:cubicBezTo>
                  <a:cubicBezTo>
                    <a:pt x="167" y="210"/>
                    <a:pt x="167" y="210"/>
                    <a:pt x="167" y="210"/>
                  </a:cubicBezTo>
                  <a:cubicBezTo>
                    <a:pt x="172" y="199"/>
                    <a:pt x="172" y="199"/>
                    <a:pt x="172" y="199"/>
                  </a:cubicBezTo>
                  <a:cubicBezTo>
                    <a:pt x="162" y="191"/>
                    <a:pt x="162" y="191"/>
                    <a:pt x="162" y="191"/>
                  </a:cubicBezTo>
                  <a:cubicBezTo>
                    <a:pt x="162" y="191"/>
                    <a:pt x="161" y="171"/>
                    <a:pt x="141" y="171"/>
                  </a:cubicBezTo>
                  <a:cubicBezTo>
                    <a:pt x="141" y="171"/>
                    <a:pt x="130" y="168"/>
                    <a:pt x="153" y="156"/>
                  </a:cubicBezTo>
                  <a:cubicBezTo>
                    <a:pt x="202" y="127"/>
                    <a:pt x="202" y="127"/>
                    <a:pt x="202" y="127"/>
                  </a:cubicBezTo>
                  <a:cubicBezTo>
                    <a:pt x="226" y="71"/>
                    <a:pt x="226" y="71"/>
                    <a:pt x="226" y="71"/>
                  </a:cubicBezTo>
                  <a:cubicBezTo>
                    <a:pt x="226" y="71"/>
                    <a:pt x="233" y="61"/>
                    <a:pt x="214" y="54"/>
                  </a:cubicBezTo>
                  <a:cubicBezTo>
                    <a:pt x="214" y="54"/>
                    <a:pt x="212" y="67"/>
                    <a:pt x="199" y="73"/>
                  </a:cubicBezTo>
                  <a:cubicBezTo>
                    <a:pt x="186" y="79"/>
                    <a:pt x="167" y="96"/>
                    <a:pt x="157" y="106"/>
                  </a:cubicBezTo>
                  <a:cubicBezTo>
                    <a:pt x="157" y="106"/>
                    <a:pt x="177" y="53"/>
                    <a:pt x="179" y="41"/>
                  </a:cubicBezTo>
                  <a:cubicBezTo>
                    <a:pt x="176" y="18"/>
                    <a:pt x="176" y="18"/>
                    <a:pt x="176" y="18"/>
                  </a:cubicBezTo>
                  <a:cubicBezTo>
                    <a:pt x="176" y="18"/>
                    <a:pt x="164" y="0"/>
                    <a:pt x="162" y="35"/>
                  </a:cubicBezTo>
                  <a:cubicBezTo>
                    <a:pt x="106" y="145"/>
                    <a:pt x="106" y="145"/>
                    <a:pt x="106" y="145"/>
                  </a:cubicBezTo>
                  <a:cubicBezTo>
                    <a:pt x="72" y="163"/>
                    <a:pt x="72" y="163"/>
                    <a:pt x="72" y="163"/>
                  </a:cubicBezTo>
                  <a:cubicBezTo>
                    <a:pt x="72" y="163"/>
                    <a:pt x="38" y="156"/>
                    <a:pt x="53" y="181"/>
                  </a:cubicBezTo>
                  <a:cubicBezTo>
                    <a:pt x="82" y="204"/>
                    <a:pt x="82" y="204"/>
                    <a:pt x="82" y="204"/>
                  </a:cubicBezTo>
                  <a:cubicBezTo>
                    <a:pt x="48" y="276"/>
                    <a:pt x="48" y="276"/>
                    <a:pt x="48" y="276"/>
                  </a:cubicBezTo>
                  <a:cubicBezTo>
                    <a:pt x="38" y="296"/>
                    <a:pt x="38" y="296"/>
                    <a:pt x="38" y="296"/>
                  </a:cubicBezTo>
                  <a:cubicBezTo>
                    <a:pt x="62" y="313"/>
                    <a:pt x="62" y="313"/>
                    <a:pt x="62" y="313"/>
                  </a:cubicBezTo>
                  <a:cubicBezTo>
                    <a:pt x="101" y="291"/>
                    <a:pt x="101" y="291"/>
                    <a:pt x="101" y="291"/>
                  </a:cubicBezTo>
                  <a:cubicBezTo>
                    <a:pt x="101" y="291"/>
                    <a:pt x="106" y="291"/>
                    <a:pt x="104" y="299"/>
                  </a:cubicBezTo>
                  <a:cubicBezTo>
                    <a:pt x="93" y="331"/>
                    <a:pt x="93" y="331"/>
                    <a:pt x="93" y="331"/>
                  </a:cubicBezTo>
                  <a:cubicBezTo>
                    <a:pt x="93" y="331"/>
                    <a:pt x="67" y="358"/>
                    <a:pt x="58" y="357"/>
                  </a:cubicBezTo>
                  <a:cubicBezTo>
                    <a:pt x="58" y="357"/>
                    <a:pt x="54" y="357"/>
                    <a:pt x="40" y="361"/>
                  </a:cubicBezTo>
                  <a:cubicBezTo>
                    <a:pt x="40" y="361"/>
                    <a:pt x="0" y="381"/>
                    <a:pt x="37" y="400"/>
                  </a:cubicBezTo>
                  <a:cubicBezTo>
                    <a:pt x="37" y="400"/>
                    <a:pt x="48" y="413"/>
                    <a:pt x="61" y="392"/>
                  </a:cubicBezTo>
                  <a:cubicBezTo>
                    <a:pt x="78" y="365"/>
                    <a:pt x="78" y="365"/>
                    <a:pt x="78" y="365"/>
                  </a:cubicBezTo>
                  <a:cubicBezTo>
                    <a:pt x="127" y="403"/>
                    <a:pt x="127" y="403"/>
                    <a:pt x="127" y="403"/>
                  </a:cubicBezTo>
                  <a:cubicBezTo>
                    <a:pt x="127" y="403"/>
                    <a:pt x="138" y="390"/>
                    <a:pt x="136" y="365"/>
                  </a:cubicBezTo>
                  <a:lnTo>
                    <a:pt x="136" y="295"/>
                  </a:lnTo>
                  <a:close/>
                  <a:moveTo>
                    <a:pt x="100" y="260"/>
                  </a:moveTo>
                  <a:cubicBezTo>
                    <a:pt x="79" y="273"/>
                    <a:pt x="79" y="273"/>
                    <a:pt x="79" y="273"/>
                  </a:cubicBezTo>
                  <a:cubicBezTo>
                    <a:pt x="97" y="210"/>
                    <a:pt x="97" y="210"/>
                    <a:pt x="97" y="210"/>
                  </a:cubicBezTo>
                  <a:cubicBezTo>
                    <a:pt x="104" y="190"/>
                    <a:pt x="125" y="181"/>
                    <a:pt x="125" y="181"/>
                  </a:cubicBezTo>
                  <a:cubicBezTo>
                    <a:pt x="125" y="200"/>
                    <a:pt x="112" y="233"/>
                    <a:pt x="112" y="233"/>
                  </a:cubicBezTo>
                  <a:cubicBezTo>
                    <a:pt x="107" y="250"/>
                    <a:pt x="100" y="260"/>
                    <a:pt x="100" y="26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Freeform 12"/>
            <p:cNvSpPr/>
            <p:nvPr/>
          </p:nvSpPr>
          <p:spPr bwMode="auto">
            <a:xfrm>
              <a:off x="1313008" y="816589"/>
              <a:ext cx="84590" cy="75095"/>
            </a:xfrm>
            <a:custGeom>
              <a:avLst/>
              <a:gdLst>
                <a:gd name="T0" fmla="*/ 61 w 83"/>
                <a:gd name="T1" fmla="*/ 10 h 73"/>
                <a:gd name="T2" fmla="*/ 26 w 83"/>
                <a:gd name="T3" fmla="*/ 0 h 73"/>
                <a:gd name="T4" fmla="*/ 21 w 83"/>
                <a:gd name="T5" fmla="*/ 13 h 73"/>
                <a:gd name="T6" fmla="*/ 44 w 83"/>
                <a:gd name="T7" fmla="*/ 46 h 73"/>
                <a:gd name="T8" fmla="*/ 68 w 83"/>
                <a:gd name="T9" fmla="*/ 52 h 73"/>
                <a:gd name="T10" fmla="*/ 76 w 83"/>
                <a:gd name="T11" fmla="*/ 35 h 73"/>
                <a:gd name="T12" fmla="*/ 61 w 83"/>
                <a:gd name="T13" fmla="*/ 1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3" h="73">
                  <a:moveTo>
                    <a:pt x="61" y="10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26" y="0"/>
                    <a:pt x="0" y="0"/>
                    <a:pt x="21" y="13"/>
                  </a:cubicBezTo>
                  <a:cubicBezTo>
                    <a:pt x="21" y="13"/>
                    <a:pt x="39" y="31"/>
                    <a:pt x="44" y="46"/>
                  </a:cubicBezTo>
                  <a:cubicBezTo>
                    <a:pt x="44" y="46"/>
                    <a:pt x="49" y="73"/>
                    <a:pt x="68" y="52"/>
                  </a:cubicBezTo>
                  <a:cubicBezTo>
                    <a:pt x="76" y="35"/>
                    <a:pt x="76" y="35"/>
                    <a:pt x="76" y="35"/>
                  </a:cubicBezTo>
                  <a:cubicBezTo>
                    <a:pt x="76" y="35"/>
                    <a:pt x="83" y="19"/>
                    <a:pt x="61" y="1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84" name="组合 83"/>
            <p:cNvGrpSpPr/>
            <p:nvPr/>
          </p:nvGrpSpPr>
          <p:grpSpPr>
            <a:xfrm>
              <a:off x="232331" y="500672"/>
              <a:ext cx="476896" cy="481212"/>
              <a:chOff x="232331" y="500672"/>
              <a:chExt cx="476896" cy="481212"/>
            </a:xfrm>
            <a:grpFill/>
          </p:grpSpPr>
          <p:sp>
            <p:nvSpPr>
              <p:cNvPr id="85" name="Freeform 13"/>
              <p:cNvSpPr>
                <a:spLocks noEditPoints="1"/>
              </p:cNvSpPr>
              <p:nvPr/>
            </p:nvSpPr>
            <p:spPr bwMode="auto">
              <a:xfrm>
                <a:off x="232331" y="500672"/>
                <a:ext cx="476896" cy="481212"/>
              </a:xfrm>
              <a:custGeom>
                <a:avLst/>
                <a:gdLst>
                  <a:gd name="T0" fmla="*/ 234 w 467"/>
                  <a:gd name="T1" fmla="*/ 0 h 469"/>
                  <a:gd name="T2" fmla="*/ 0 w 467"/>
                  <a:gd name="T3" fmla="*/ 235 h 469"/>
                  <a:gd name="T4" fmla="*/ 234 w 467"/>
                  <a:gd name="T5" fmla="*/ 469 h 469"/>
                  <a:gd name="T6" fmla="*/ 467 w 467"/>
                  <a:gd name="T7" fmla="*/ 235 h 469"/>
                  <a:gd name="T8" fmla="*/ 234 w 467"/>
                  <a:gd name="T9" fmla="*/ 0 h 469"/>
                  <a:gd name="T10" fmla="*/ 234 w 467"/>
                  <a:gd name="T11" fmla="*/ 461 h 469"/>
                  <a:gd name="T12" fmla="*/ 9 w 467"/>
                  <a:gd name="T13" fmla="*/ 235 h 469"/>
                  <a:gd name="T14" fmla="*/ 234 w 467"/>
                  <a:gd name="T15" fmla="*/ 9 h 469"/>
                  <a:gd name="T16" fmla="*/ 459 w 467"/>
                  <a:gd name="T17" fmla="*/ 235 h 469"/>
                  <a:gd name="T18" fmla="*/ 234 w 467"/>
                  <a:gd name="T19" fmla="*/ 461 h 4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67" h="469">
                    <a:moveTo>
                      <a:pt x="234" y="0"/>
                    </a:moveTo>
                    <a:cubicBezTo>
                      <a:pt x="105" y="0"/>
                      <a:pt x="0" y="105"/>
                      <a:pt x="0" y="235"/>
                    </a:cubicBezTo>
                    <a:cubicBezTo>
                      <a:pt x="0" y="364"/>
                      <a:pt x="105" y="469"/>
                      <a:pt x="234" y="469"/>
                    </a:cubicBezTo>
                    <a:cubicBezTo>
                      <a:pt x="363" y="469"/>
                      <a:pt x="467" y="364"/>
                      <a:pt x="467" y="235"/>
                    </a:cubicBezTo>
                    <a:cubicBezTo>
                      <a:pt x="467" y="105"/>
                      <a:pt x="363" y="0"/>
                      <a:pt x="234" y="0"/>
                    </a:cubicBezTo>
                    <a:close/>
                    <a:moveTo>
                      <a:pt x="234" y="461"/>
                    </a:moveTo>
                    <a:cubicBezTo>
                      <a:pt x="109" y="461"/>
                      <a:pt x="9" y="360"/>
                      <a:pt x="9" y="235"/>
                    </a:cubicBezTo>
                    <a:cubicBezTo>
                      <a:pt x="9" y="110"/>
                      <a:pt x="109" y="9"/>
                      <a:pt x="234" y="9"/>
                    </a:cubicBezTo>
                    <a:cubicBezTo>
                      <a:pt x="358" y="9"/>
                      <a:pt x="459" y="110"/>
                      <a:pt x="459" y="235"/>
                    </a:cubicBezTo>
                    <a:cubicBezTo>
                      <a:pt x="459" y="360"/>
                      <a:pt x="358" y="461"/>
                      <a:pt x="234" y="46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6" name="Freeform 14"/>
              <p:cNvSpPr/>
              <p:nvPr/>
            </p:nvSpPr>
            <p:spPr bwMode="auto">
              <a:xfrm>
                <a:off x="427405" y="919305"/>
                <a:ext cx="29779" cy="32800"/>
              </a:xfrm>
              <a:custGeom>
                <a:avLst/>
                <a:gdLst>
                  <a:gd name="T0" fmla="*/ 15 w 29"/>
                  <a:gd name="T1" fmla="*/ 20 h 32"/>
                  <a:gd name="T2" fmla="*/ 15 w 29"/>
                  <a:gd name="T3" fmla="*/ 15 h 32"/>
                  <a:gd name="T4" fmla="*/ 29 w 29"/>
                  <a:gd name="T5" fmla="*/ 17 h 32"/>
                  <a:gd name="T6" fmla="*/ 27 w 29"/>
                  <a:gd name="T7" fmla="*/ 29 h 32"/>
                  <a:gd name="T8" fmla="*/ 21 w 29"/>
                  <a:gd name="T9" fmla="*/ 31 h 32"/>
                  <a:gd name="T10" fmla="*/ 13 w 29"/>
                  <a:gd name="T11" fmla="*/ 31 h 32"/>
                  <a:gd name="T12" fmla="*/ 5 w 29"/>
                  <a:gd name="T13" fmla="*/ 28 h 32"/>
                  <a:gd name="T14" fmla="*/ 1 w 29"/>
                  <a:gd name="T15" fmla="*/ 22 h 32"/>
                  <a:gd name="T16" fmla="*/ 0 w 29"/>
                  <a:gd name="T17" fmla="*/ 14 h 32"/>
                  <a:gd name="T18" fmla="*/ 3 w 29"/>
                  <a:gd name="T19" fmla="*/ 6 h 32"/>
                  <a:gd name="T20" fmla="*/ 10 w 29"/>
                  <a:gd name="T21" fmla="*/ 1 h 32"/>
                  <a:gd name="T22" fmla="*/ 18 w 29"/>
                  <a:gd name="T23" fmla="*/ 1 h 32"/>
                  <a:gd name="T24" fmla="*/ 26 w 29"/>
                  <a:gd name="T25" fmla="*/ 4 h 32"/>
                  <a:gd name="T26" fmla="*/ 29 w 29"/>
                  <a:gd name="T27" fmla="*/ 11 h 32"/>
                  <a:gd name="T28" fmla="*/ 23 w 29"/>
                  <a:gd name="T29" fmla="*/ 11 h 32"/>
                  <a:gd name="T30" fmla="*/ 21 w 29"/>
                  <a:gd name="T31" fmla="*/ 8 h 32"/>
                  <a:gd name="T32" fmla="*/ 17 w 29"/>
                  <a:gd name="T33" fmla="*/ 6 h 32"/>
                  <a:gd name="T34" fmla="*/ 10 w 29"/>
                  <a:gd name="T35" fmla="*/ 7 h 32"/>
                  <a:gd name="T36" fmla="*/ 7 w 29"/>
                  <a:gd name="T37" fmla="*/ 14 h 32"/>
                  <a:gd name="T38" fmla="*/ 8 w 29"/>
                  <a:gd name="T39" fmla="*/ 23 h 32"/>
                  <a:gd name="T40" fmla="*/ 14 w 29"/>
                  <a:gd name="T41" fmla="*/ 26 h 32"/>
                  <a:gd name="T42" fmla="*/ 17 w 29"/>
                  <a:gd name="T43" fmla="*/ 26 h 32"/>
                  <a:gd name="T44" fmla="*/ 21 w 29"/>
                  <a:gd name="T45" fmla="*/ 25 h 32"/>
                  <a:gd name="T46" fmla="*/ 22 w 29"/>
                  <a:gd name="T47" fmla="*/ 21 h 32"/>
                  <a:gd name="T48" fmla="*/ 15 w 29"/>
                  <a:gd name="T49" fmla="*/ 2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9" h="32">
                    <a:moveTo>
                      <a:pt x="15" y="20"/>
                    </a:moveTo>
                    <a:cubicBezTo>
                      <a:pt x="15" y="15"/>
                      <a:pt x="15" y="15"/>
                      <a:pt x="15" y="15"/>
                    </a:cubicBezTo>
                    <a:cubicBezTo>
                      <a:pt x="29" y="17"/>
                      <a:pt x="29" y="17"/>
                      <a:pt x="29" y="17"/>
                    </a:cubicBezTo>
                    <a:cubicBezTo>
                      <a:pt x="27" y="29"/>
                      <a:pt x="27" y="29"/>
                      <a:pt x="27" y="29"/>
                    </a:cubicBezTo>
                    <a:cubicBezTo>
                      <a:pt x="25" y="30"/>
                      <a:pt x="23" y="30"/>
                      <a:pt x="21" y="31"/>
                    </a:cubicBezTo>
                    <a:cubicBezTo>
                      <a:pt x="18" y="32"/>
                      <a:pt x="16" y="32"/>
                      <a:pt x="13" y="31"/>
                    </a:cubicBezTo>
                    <a:cubicBezTo>
                      <a:pt x="10" y="31"/>
                      <a:pt x="7" y="30"/>
                      <a:pt x="5" y="28"/>
                    </a:cubicBezTo>
                    <a:cubicBezTo>
                      <a:pt x="3" y="26"/>
                      <a:pt x="2" y="24"/>
                      <a:pt x="1" y="22"/>
                    </a:cubicBezTo>
                    <a:cubicBezTo>
                      <a:pt x="0" y="19"/>
                      <a:pt x="0" y="16"/>
                      <a:pt x="0" y="14"/>
                    </a:cubicBezTo>
                    <a:cubicBezTo>
                      <a:pt x="1" y="11"/>
                      <a:pt x="2" y="8"/>
                      <a:pt x="3" y="6"/>
                    </a:cubicBezTo>
                    <a:cubicBezTo>
                      <a:pt x="5" y="3"/>
                      <a:pt x="7" y="2"/>
                      <a:pt x="10" y="1"/>
                    </a:cubicBezTo>
                    <a:cubicBezTo>
                      <a:pt x="12" y="0"/>
                      <a:pt x="15" y="0"/>
                      <a:pt x="18" y="1"/>
                    </a:cubicBezTo>
                    <a:cubicBezTo>
                      <a:pt x="21" y="1"/>
                      <a:pt x="24" y="2"/>
                      <a:pt x="26" y="4"/>
                    </a:cubicBezTo>
                    <a:cubicBezTo>
                      <a:pt x="28" y="6"/>
                      <a:pt x="29" y="8"/>
                      <a:pt x="29" y="11"/>
                    </a:cubicBezTo>
                    <a:cubicBezTo>
                      <a:pt x="23" y="11"/>
                      <a:pt x="23" y="11"/>
                      <a:pt x="23" y="11"/>
                    </a:cubicBezTo>
                    <a:cubicBezTo>
                      <a:pt x="23" y="10"/>
                      <a:pt x="22" y="9"/>
                      <a:pt x="21" y="8"/>
                    </a:cubicBezTo>
                    <a:cubicBezTo>
                      <a:pt x="20" y="7"/>
                      <a:pt x="18" y="6"/>
                      <a:pt x="17" y="6"/>
                    </a:cubicBezTo>
                    <a:cubicBezTo>
                      <a:pt x="14" y="5"/>
                      <a:pt x="12" y="6"/>
                      <a:pt x="10" y="7"/>
                    </a:cubicBezTo>
                    <a:cubicBezTo>
                      <a:pt x="8" y="9"/>
                      <a:pt x="7" y="11"/>
                      <a:pt x="7" y="14"/>
                    </a:cubicBezTo>
                    <a:cubicBezTo>
                      <a:pt x="6" y="18"/>
                      <a:pt x="6" y="21"/>
                      <a:pt x="8" y="23"/>
                    </a:cubicBezTo>
                    <a:cubicBezTo>
                      <a:pt x="9" y="25"/>
                      <a:pt x="11" y="26"/>
                      <a:pt x="14" y="26"/>
                    </a:cubicBezTo>
                    <a:cubicBezTo>
                      <a:pt x="15" y="26"/>
                      <a:pt x="16" y="26"/>
                      <a:pt x="17" y="26"/>
                    </a:cubicBezTo>
                    <a:cubicBezTo>
                      <a:pt x="19" y="26"/>
                      <a:pt x="20" y="25"/>
                      <a:pt x="21" y="25"/>
                    </a:cubicBezTo>
                    <a:cubicBezTo>
                      <a:pt x="22" y="21"/>
                      <a:pt x="22" y="21"/>
                      <a:pt x="22" y="21"/>
                    </a:cubicBezTo>
                    <a:lnTo>
                      <a:pt x="15" y="2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7" name="Freeform 15"/>
              <p:cNvSpPr/>
              <p:nvPr/>
            </p:nvSpPr>
            <p:spPr bwMode="auto">
              <a:xfrm>
                <a:off x="391584" y="908947"/>
                <a:ext cx="34095" cy="37116"/>
              </a:xfrm>
              <a:custGeom>
                <a:avLst/>
                <a:gdLst>
                  <a:gd name="T0" fmla="*/ 0 w 79"/>
                  <a:gd name="T1" fmla="*/ 67 h 86"/>
                  <a:gd name="T2" fmla="*/ 24 w 79"/>
                  <a:gd name="T3" fmla="*/ 0 h 86"/>
                  <a:gd name="T4" fmla="*/ 36 w 79"/>
                  <a:gd name="T5" fmla="*/ 5 h 86"/>
                  <a:gd name="T6" fmla="*/ 48 w 79"/>
                  <a:gd name="T7" fmla="*/ 60 h 86"/>
                  <a:gd name="T8" fmla="*/ 64 w 79"/>
                  <a:gd name="T9" fmla="*/ 14 h 86"/>
                  <a:gd name="T10" fmla="*/ 79 w 79"/>
                  <a:gd name="T11" fmla="*/ 19 h 86"/>
                  <a:gd name="T12" fmla="*/ 55 w 79"/>
                  <a:gd name="T13" fmla="*/ 86 h 86"/>
                  <a:gd name="T14" fmla="*/ 41 w 79"/>
                  <a:gd name="T15" fmla="*/ 81 h 86"/>
                  <a:gd name="T16" fmla="*/ 29 w 79"/>
                  <a:gd name="T17" fmla="*/ 26 h 86"/>
                  <a:gd name="T18" fmla="*/ 12 w 79"/>
                  <a:gd name="T19" fmla="*/ 72 h 86"/>
                  <a:gd name="T20" fmla="*/ 0 w 79"/>
                  <a:gd name="T21" fmla="*/ 6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9" h="86">
                    <a:moveTo>
                      <a:pt x="0" y="67"/>
                    </a:moveTo>
                    <a:lnTo>
                      <a:pt x="24" y="0"/>
                    </a:lnTo>
                    <a:lnTo>
                      <a:pt x="36" y="5"/>
                    </a:lnTo>
                    <a:lnTo>
                      <a:pt x="48" y="60"/>
                    </a:lnTo>
                    <a:lnTo>
                      <a:pt x="64" y="14"/>
                    </a:lnTo>
                    <a:lnTo>
                      <a:pt x="79" y="19"/>
                    </a:lnTo>
                    <a:lnTo>
                      <a:pt x="55" y="86"/>
                    </a:lnTo>
                    <a:lnTo>
                      <a:pt x="41" y="81"/>
                    </a:lnTo>
                    <a:lnTo>
                      <a:pt x="29" y="26"/>
                    </a:lnTo>
                    <a:lnTo>
                      <a:pt x="12" y="72"/>
                    </a:lnTo>
                    <a:lnTo>
                      <a:pt x="0" y="67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8" name="Freeform 16"/>
              <p:cNvSpPr/>
              <p:nvPr/>
            </p:nvSpPr>
            <p:spPr bwMode="auto">
              <a:xfrm>
                <a:off x="303110" y="850684"/>
                <a:ext cx="39705" cy="38842"/>
              </a:xfrm>
              <a:custGeom>
                <a:avLst/>
                <a:gdLst>
                  <a:gd name="T0" fmla="*/ 0 w 92"/>
                  <a:gd name="T1" fmla="*/ 47 h 90"/>
                  <a:gd name="T2" fmla="*/ 56 w 92"/>
                  <a:gd name="T3" fmla="*/ 0 h 90"/>
                  <a:gd name="T4" fmla="*/ 66 w 92"/>
                  <a:gd name="T5" fmla="*/ 12 h 90"/>
                  <a:gd name="T6" fmla="*/ 47 w 92"/>
                  <a:gd name="T7" fmla="*/ 64 h 90"/>
                  <a:gd name="T8" fmla="*/ 85 w 92"/>
                  <a:gd name="T9" fmla="*/ 33 h 90"/>
                  <a:gd name="T10" fmla="*/ 92 w 92"/>
                  <a:gd name="T11" fmla="*/ 43 h 90"/>
                  <a:gd name="T12" fmla="*/ 37 w 92"/>
                  <a:gd name="T13" fmla="*/ 90 h 90"/>
                  <a:gd name="T14" fmla="*/ 28 w 92"/>
                  <a:gd name="T15" fmla="*/ 78 h 90"/>
                  <a:gd name="T16" fmla="*/ 45 w 92"/>
                  <a:gd name="T17" fmla="*/ 26 h 90"/>
                  <a:gd name="T18" fmla="*/ 9 w 92"/>
                  <a:gd name="T19" fmla="*/ 57 h 90"/>
                  <a:gd name="T20" fmla="*/ 0 w 92"/>
                  <a:gd name="T21" fmla="*/ 47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2" h="90">
                    <a:moveTo>
                      <a:pt x="0" y="47"/>
                    </a:moveTo>
                    <a:lnTo>
                      <a:pt x="56" y="0"/>
                    </a:lnTo>
                    <a:lnTo>
                      <a:pt x="66" y="12"/>
                    </a:lnTo>
                    <a:lnTo>
                      <a:pt x="47" y="64"/>
                    </a:lnTo>
                    <a:lnTo>
                      <a:pt x="85" y="33"/>
                    </a:lnTo>
                    <a:lnTo>
                      <a:pt x="92" y="43"/>
                    </a:lnTo>
                    <a:lnTo>
                      <a:pt x="37" y="90"/>
                    </a:lnTo>
                    <a:lnTo>
                      <a:pt x="28" y="78"/>
                    </a:lnTo>
                    <a:lnTo>
                      <a:pt x="45" y="26"/>
                    </a:lnTo>
                    <a:lnTo>
                      <a:pt x="9" y="57"/>
                    </a:lnTo>
                    <a:lnTo>
                      <a:pt x="0" y="47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9" name="Freeform 17"/>
              <p:cNvSpPr>
                <a:spLocks noEditPoints="1"/>
              </p:cNvSpPr>
              <p:nvPr/>
            </p:nvSpPr>
            <p:spPr bwMode="auto">
              <a:xfrm>
                <a:off x="360079" y="896863"/>
                <a:ext cx="32800" cy="32800"/>
              </a:xfrm>
              <a:custGeom>
                <a:avLst/>
                <a:gdLst>
                  <a:gd name="T0" fmla="*/ 15 w 32"/>
                  <a:gd name="T1" fmla="*/ 6 h 32"/>
                  <a:gd name="T2" fmla="*/ 21 w 32"/>
                  <a:gd name="T3" fmla="*/ 7 h 32"/>
                  <a:gd name="T4" fmla="*/ 25 w 32"/>
                  <a:gd name="T5" fmla="*/ 13 h 32"/>
                  <a:gd name="T6" fmla="*/ 23 w 32"/>
                  <a:gd name="T7" fmla="*/ 20 h 32"/>
                  <a:gd name="T8" fmla="*/ 17 w 32"/>
                  <a:gd name="T9" fmla="*/ 26 h 32"/>
                  <a:gd name="T10" fmla="*/ 11 w 32"/>
                  <a:gd name="T11" fmla="*/ 25 h 32"/>
                  <a:gd name="T12" fmla="*/ 7 w 32"/>
                  <a:gd name="T13" fmla="*/ 20 h 32"/>
                  <a:gd name="T14" fmla="*/ 9 w 32"/>
                  <a:gd name="T15" fmla="*/ 12 h 32"/>
                  <a:gd name="T16" fmla="*/ 15 w 32"/>
                  <a:gd name="T17" fmla="*/ 6 h 32"/>
                  <a:gd name="T18" fmla="*/ 1 w 32"/>
                  <a:gd name="T19" fmla="*/ 20 h 32"/>
                  <a:gd name="T20" fmla="*/ 8 w 32"/>
                  <a:gd name="T21" fmla="*/ 29 h 32"/>
                  <a:gd name="T22" fmla="*/ 19 w 32"/>
                  <a:gd name="T23" fmla="*/ 31 h 32"/>
                  <a:gd name="T24" fmla="*/ 29 w 32"/>
                  <a:gd name="T25" fmla="*/ 24 h 32"/>
                  <a:gd name="T26" fmla="*/ 31 w 32"/>
                  <a:gd name="T27" fmla="*/ 12 h 32"/>
                  <a:gd name="T28" fmla="*/ 24 w 32"/>
                  <a:gd name="T29" fmla="*/ 3 h 32"/>
                  <a:gd name="T30" fmla="*/ 18 w 32"/>
                  <a:gd name="T31" fmla="*/ 1 h 32"/>
                  <a:gd name="T32" fmla="*/ 13 w 32"/>
                  <a:gd name="T33" fmla="*/ 1 h 32"/>
                  <a:gd name="T34" fmla="*/ 8 w 32"/>
                  <a:gd name="T35" fmla="*/ 3 h 32"/>
                  <a:gd name="T36" fmla="*/ 3 w 32"/>
                  <a:gd name="T37" fmla="*/ 9 h 32"/>
                  <a:gd name="T38" fmla="*/ 1 w 32"/>
                  <a:gd name="T39" fmla="*/ 2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2" h="32">
                    <a:moveTo>
                      <a:pt x="15" y="6"/>
                    </a:moveTo>
                    <a:cubicBezTo>
                      <a:pt x="17" y="6"/>
                      <a:pt x="19" y="6"/>
                      <a:pt x="21" y="7"/>
                    </a:cubicBezTo>
                    <a:cubicBezTo>
                      <a:pt x="24" y="9"/>
                      <a:pt x="25" y="10"/>
                      <a:pt x="25" y="13"/>
                    </a:cubicBezTo>
                    <a:cubicBezTo>
                      <a:pt x="26" y="15"/>
                      <a:pt x="25" y="17"/>
                      <a:pt x="23" y="20"/>
                    </a:cubicBezTo>
                    <a:cubicBezTo>
                      <a:pt x="21" y="23"/>
                      <a:pt x="19" y="25"/>
                      <a:pt x="17" y="26"/>
                    </a:cubicBezTo>
                    <a:cubicBezTo>
                      <a:pt x="15" y="27"/>
                      <a:pt x="13" y="26"/>
                      <a:pt x="11" y="25"/>
                    </a:cubicBezTo>
                    <a:cubicBezTo>
                      <a:pt x="8" y="24"/>
                      <a:pt x="7" y="22"/>
                      <a:pt x="7" y="20"/>
                    </a:cubicBezTo>
                    <a:cubicBezTo>
                      <a:pt x="6" y="17"/>
                      <a:pt x="7" y="15"/>
                      <a:pt x="9" y="12"/>
                    </a:cubicBezTo>
                    <a:cubicBezTo>
                      <a:pt x="11" y="9"/>
                      <a:pt x="13" y="7"/>
                      <a:pt x="15" y="6"/>
                    </a:cubicBezTo>
                    <a:close/>
                    <a:moveTo>
                      <a:pt x="1" y="20"/>
                    </a:moveTo>
                    <a:cubicBezTo>
                      <a:pt x="2" y="24"/>
                      <a:pt x="4" y="27"/>
                      <a:pt x="8" y="29"/>
                    </a:cubicBezTo>
                    <a:cubicBezTo>
                      <a:pt x="12" y="32"/>
                      <a:pt x="15" y="32"/>
                      <a:pt x="19" y="31"/>
                    </a:cubicBezTo>
                    <a:cubicBezTo>
                      <a:pt x="23" y="30"/>
                      <a:pt x="26" y="28"/>
                      <a:pt x="29" y="24"/>
                    </a:cubicBezTo>
                    <a:cubicBezTo>
                      <a:pt x="31" y="20"/>
                      <a:pt x="32" y="16"/>
                      <a:pt x="31" y="12"/>
                    </a:cubicBezTo>
                    <a:cubicBezTo>
                      <a:pt x="30" y="8"/>
                      <a:pt x="28" y="5"/>
                      <a:pt x="24" y="3"/>
                    </a:cubicBezTo>
                    <a:cubicBezTo>
                      <a:pt x="22" y="2"/>
                      <a:pt x="20" y="1"/>
                      <a:pt x="18" y="1"/>
                    </a:cubicBezTo>
                    <a:cubicBezTo>
                      <a:pt x="16" y="0"/>
                      <a:pt x="15" y="0"/>
                      <a:pt x="13" y="1"/>
                    </a:cubicBezTo>
                    <a:cubicBezTo>
                      <a:pt x="11" y="1"/>
                      <a:pt x="10" y="2"/>
                      <a:pt x="8" y="3"/>
                    </a:cubicBezTo>
                    <a:cubicBezTo>
                      <a:pt x="7" y="4"/>
                      <a:pt x="5" y="6"/>
                      <a:pt x="3" y="9"/>
                    </a:cubicBezTo>
                    <a:cubicBezTo>
                      <a:pt x="1" y="13"/>
                      <a:pt x="0" y="17"/>
                      <a:pt x="1" y="2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0" name="Freeform 18"/>
              <p:cNvSpPr>
                <a:spLocks noEditPoints="1"/>
              </p:cNvSpPr>
              <p:nvPr/>
            </p:nvSpPr>
            <p:spPr bwMode="auto">
              <a:xfrm>
                <a:off x="327279" y="873989"/>
                <a:ext cx="34958" cy="34958"/>
              </a:xfrm>
              <a:custGeom>
                <a:avLst/>
                <a:gdLst>
                  <a:gd name="T0" fmla="*/ 24 w 34"/>
                  <a:gd name="T1" fmla="*/ 9 h 34"/>
                  <a:gd name="T2" fmla="*/ 27 w 34"/>
                  <a:gd name="T3" fmla="*/ 13 h 34"/>
                  <a:gd name="T4" fmla="*/ 28 w 34"/>
                  <a:gd name="T5" fmla="*/ 15 h 34"/>
                  <a:gd name="T6" fmla="*/ 28 w 34"/>
                  <a:gd name="T7" fmla="*/ 19 h 34"/>
                  <a:gd name="T8" fmla="*/ 25 w 34"/>
                  <a:gd name="T9" fmla="*/ 23 h 34"/>
                  <a:gd name="T10" fmla="*/ 21 w 34"/>
                  <a:gd name="T11" fmla="*/ 27 h 34"/>
                  <a:gd name="T12" fmla="*/ 18 w 34"/>
                  <a:gd name="T13" fmla="*/ 28 h 34"/>
                  <a:gd name="T14" fmla="*/ 15 w 34"/>
                  <a:gd name="T15" fmla="*/ 28 h 34"/>
                  <a:gd name="T16" fmla="*/ 12 w 34"/>
                  <a:gd name="T17" fmla="*/ 25 h 34"/>
                  <a:gd name="T18" fmla="*/ 8 w 34"/>
                  <a:gd name="T19" fmla="*/ 23 h 34"/>
                  <a:gd name="T20" fmla="*/ 21 w 34"/>
                  <a:gd name="T21" fmla="*/ 7 h 34"/>
                  <a:gd name="T22" fmla="*/ 24 w 34"/>
                  <a:gd name="T23" fmla="*/ 9 h 34"/>
                  <a:gd name="T24" fmla="*/ 0 w 34"/>
                  <a:gd name="T25" fmla="*/ 23 h 34"/>
                  <a:gd name="T26" fmla="*/ 9 w 34"/>
                  <a:gd name="T27" fmla="*/ 30 h 34"/>
                  <a:gd name="T28" fmla="*/ 14 w 34"/>
                  <a:gd name="T29" fmla="*/ 33 h 34"/>
                  <a:gd name="T30" fmla="*/ 19 w 34"/>
                  <a:gd name="T31" fmla="*/ 34 h 34"/>
                  <a:gd name="T32" fmla="*/ 25 w 34"/>
                  <a:gd name="T33" fmla="*/ 32 h 34"/>
                  <a:gd name="T34" fmla="*/ 29 w 34"/>
                  <a:gd name="T35" fmla="*/ 28 h 34"/>
                  <a:gd name="T36" fmla="*/ 33 w 34"/>
                  <a:gd name="T37" fmla="*/ 21 h 34"/>
                  <a:gd name="T38" fmla="*/ 34 w 34"/>
                  <a:gd name="T39" fmla="*/ 16 h 34"/>
                  <a:gd name="T40" fmla="*/ 33 w 34"/>
                  <a:gd name="T41" fmla="*/ 11 h 34"/>
                  <a:gd name="T42" fmla="*/ 29 w 34"/>
                  <a:gd name="T43" fmla="*/ 7 h 34"/>
                  <a:gd name="T44" fmla="*/ 20 w 34"/>
                  <a:gd name="T45" fmla="*/ 0 h 34"/>
                  <a:gd name="T46" fmla="*/ 0 w 34"/>
                  <a:gd name="T47" fmla="*/ 2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4" h="34">
                    <a:moveTo>
                      <a:pt x="24" y="9"/>
                    </a:moveTo>
                    <a:cubicBezTo>
                      <a:pt x="25" y="11"/>
                      <a:pt x="27" y="12"/>
                      <a:pt x="27" y="13"/>
                    </a:cubicBezTo>
                    <a:cubicBezTo>
                      <a:pt x="28" y="14"/>
                      <a:pt x="28" y="14"/>
                      <a:pt x="28" y="15"/>
                    </a:cubicBezTo>
                    <a:cubicBezTo>
                      <a:pt x="29" y="16"/>
                      <a:pt x="28" y="18"/>
                      <a:pt x="28" y="19"/>
                    </a:cubicBezTo>
                    <a:cubicBezTo>
                      <a:pt x="27" y="20"/>
                      <a:pt x="26" y="22"/>
                      <a:pt x="25" y="23"/>
                    </a:cubicBezTo>
                    <a:cubicBezTo>
                      <a:pt x="23" y="25"/>
                      <a:pt x="22" y="26"/>
                      <a:pt x="21" y="27"/>
                    </a:cubicBezTo>
                    <a:cubicBezTo>
                      <a:pt x="20" y="28"/>
                      <a:pt x="18" y="28"/>
                      <a:pt x="18" y="28"/>
                    </a:cubicBezTo>
                    <a:cubicBezTo>
                      <a:pt x="17" y="28"/>
                      <a:pt x="16" y="28"/>
                      <a:pt x="15" y="28"/>
                    </a:cubicBezTo>
                    <a:cubicBezTo>
                      <a:pt x="14" y="27"/>
                      <a:pt x="13" y="27"/>
                      <a:pt x="12" y="25"/>
                    </a:cubicBezTo>
                    <a:cubicBezTo>
                      <a:pt x="8" y="23"/>
                      <a:pt x="8" y="23"/>
                      <a:pt x="8" y="23"/>
                    </a:cubicBezTo>
                    <a:cubicBezTo>
                      <a:pt x="21" y="7"/>
                      <a:pt x="21" y="7"/>
                      <a:pt x="21" y="7"/>
                    </a:cubicBezTo>
                    <a:lnTo>
                      <a:pt x="24" y="9"/>
                    </a:lnTo>
                    <a:close/>
                    <a:moveTo>
                      <a:pt x="0" y="23"/>
                    </a:moveTo>
                    <a:cubicBezTo>
                      <a:pt x="9" y="30"/>
                      <a:pt x="9" y="30"/>
                      <a:pt x="9" y="30"/>
                    </a:cubicBezTo>
                    <a:cubicBezTo>
                      <a:pt x="11" y="31"/>
                      <a:pt x="12" y="32"/>
                      <a:pt x="14" y="33"/>
                    </a:cubicBezTo>
                    <a:cubicBezTo>
                      <a:pt x="15" y="34"/>
                      <a:pt x="17" y="34"/>
                      <a:pt x="19" y="34"/>
                    </a:cubicBezTo>
                    <a:cubicBezTo>
                      <a:pt x="21" y="34"/>
                      <a:pt x="23" y="33"/>
                      <a:pt x="25" y="32"/>
                    </a:cubicBezTo>
                    <a:cubicBezTo>
                      <a:pt x="26" y="31"/>
                      <a:pt x="28" y="29"/>
                      <a:pt x="29" y="28"/>
                    </a:cubicBezTo>
                    <a:cubicBezTo>
                      <a:pt x="31" y="25"/>
                      <a:pt x="33" y="23"/>
                      <a:pt x="33" y="21"/>
                    </a:cubicBezTo>
                    <a:cubicBezTo>
                      <a:pt x="34" y="20"/>
                      <a:pt x="34" y="18"/>
                      <a:pt x="34" y="16"/>
                    </a:cubicBezTo>
                    <a:cubicBezTo>
                      <a:pt x="34" y="14"/>
                      <a:pt x="34" y="12"/>
                      <a:pt x="33" y="11"/>
                    </a:cubicBezTo>
                    <a:cubicBezTo>
                      <a:pt x="32" y="10"/>
                      <a:pt x="31" y="8"/>
                      <a:pt x="29" y="7"/>
                    </a:cubicBezTo>
                    <a:cubicBezTo>
                      <a:pt x="20" y="0"/>
                      <a:pt x="20" y="0"/>
                      <a:pt x="20" y="0"/>
                    </a:cubicBezTo>
                    <a:lnTo>
                      <a:pt x="0" y="2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1" name="Freeform 19"/>
              <p:cNvSpPr>
                <a:spLocks noEditPoints="1"/>
              </p:cNvSpPr>
              <p:nvPr/>
            </p:nvSpPr>
            <p:spPr bwMode="auto">
              <a:xfrm>
                <a:off x="282394" y="832126"/>
                <a:ext cx="36684" cy="31937"/>
              </a:xfrm>
              <a:custGeom>
                <a:avLst/>
                <a:gdLst>
                  <a:gd name="T0" fmla="*/ 38 w 85"/>
                  <a:gd name="T1" fmla="*/ 19 h 74"/>
                  <a:gd name="T2" fmla="*/ 67 w 85"/>
                  <a:gd name="T3" fmla="*/ 14 h 74"/>
                  <a:gd name="T4" fmla="*/ 50 w 85"/>
                  <a:gd name="T5" fmla="*/ 36 h 74"/>
                  <a:gd name="T6" fmla="*/ 38 w 85"/>
                  <a:gd name="T7" fmla="*/ 19 h 74"/>
                  <a:gd name="T8" fmla="*/ 85 w 85"/>
                  <a:gd name="T9" fmla="*/ 14 h 74"/>
                  <a:gd name="T10" fmla="*/ 78 w 85"/>
                  <a:gd name="T11" fmla="*/ 0 h 74"/>
                  <a:gd name="T12" fmla="*/ 0 w 85"/>
                  <a:gd name="T13" fmla="*/ 12 h 74"/>
                  <a:gd name="T14" fmla="*/ 10 w 85"/>
                  <a:gd name="T15" fmla="*/ 24 h 74"/>
                  <a:gd name="T16" fmla="*/ 26 w 85"/>
                  <a:gd name="T17" fmla="*/ 21 h 74"/>
                  <a:gd name="T18" fmla="*/ 40 w 85"/>
                  <a:gd name="T19" fmla="*/ 47 h 74"/>
                  <a:gd name="T20" fmla="*/ 29 w 85"/>
                  <a:gd name="T21" fmla="*/ 59 h 74"/>
                  <a:gd name="T22" fmla="*/ 38 w 85"/>
                  <a:gd name="T23" fmla="*/ 74 h 74"/>
                  <a:gd name="T24" fmla="*/ 85 w 85"/>
                  <a:gd name="T25" fmla="*/ 14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5" h="74">
                    <a:moveTo>
                      <a:pt x="38" y="19"/>
                    </a:moveTo>
                    <a:lnTo>
                      <a:pt x="67" y="14"/>
                    </a:lnTo>
                    <a:lnTo>
                      <a:pt x="50" y="36"/>
                    </a:lnTo>
                    <a:lnTo>
                      <a:pt x="38" y="19"/>
                    </a:lnTo>
                    <a:close/>
                    <a:moveTo>
                      <a:pt x="85" y="14"/>
                    </a:moveTo>
                    <a:lnTo>
                      <a:pt x="78" y="0"/>
                    </a:lnTo>
                    <a:lnTo>
                      <a:pt x="0" y="12"/>
                    </a:lnTo>
                    <a:lnTo>
                      <a:pt x="10" y="24"/>
                    </a:lnTo>
                    <a:lnTo>
                      <a:pt x="26" y="21"/>
                    </a:lnTo>
                    <a:lnTo>
                      <a:pt x="40" y="47"/>
                    </a:lnTo>
                    <a:lnTo>
                      <a:pt x="29" y="59"/>
                    </a:lnTo>
                    <a:lnTo>
                      <a:pt x="38" y="74"/>
                    </a:lnTo>
                    <a:lnTo>
                      <a:pt x="85" y="1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2" name="Freeform 20"/>
              <p:cNvSpPr/>
              <p:nvPr/>
            </p:nvSpPr>
            <p:spPr bwMode="auto">
              <a:xfrm>
                <a:off x="271173" y="796305"/>
                <a:ext cx="37979" cy="32800"/>
              </a:xfrm>
              <a:custGeom>
                <a:avLst/>
                <a:gdLst>
                  <a:gd name="T0" fmla="*/ 0 w 88"/>
                  <a:gd name="T1" fmla="*/ 24 h 76"/>
                  <a:gd name="T2" fmla="*/ 66 w 88"/>
                  <a:gd name="T3" fmla="*/ 0 h 76"/>
                  <a:gd name="T4" fmla="*/ 71 w 88"/>
                  <a:gd name="T5" fmla="*/ 12 h 76"/>
                  <a:gd name="T6" fmla="*/ 45 w 88"/>
                  <a:gd name="T7" fmla="*/ 24 h 76"/>
                  <a:gd name="T8" fmla="*/ 55 w 88"/>
                  <a:gd name="T9" fmla="*/ 50 h 76"/>
                  <a:gd name="T10" fmla="*/ 83 w 88"/>
                  <a:gd name="T11" fmla="*/ 40 h 76"/>
                  <a:gd name="T12" fmla="*/ 88 w 88"/>
                  <a:gd name="T13" fmla="*/ 52 h 76"/>
                  <a:gd name="T14" fmla="*/ 19 w 88"/>
                  <a:gd name="T15" fmla="*/ 76 h 76"/>
                  <a:gd name="T16" fmla="*/ 14 w 88"/>
                  <a:gd name="T17" fmla="*/ 64 h 76"/>
                  <a:gd name="T18" fmla="*/ 43 w 88"/>
                  <a:gd name="T19" fmla="*/ 52 h 76"/>
                  <a:gd name="T20" fmla="*/ 33 w 88"/>
                  <a:gd name="T21" fmla="*/ 26 h 76"/>
                  <a:gd name="T22" fmla="*/ 5 w 88"/>
                  <a:gd name="T23" fmla="*/ 38 h 76"/>
                  <a:gd name="T24" fmla="*/ 0 w 88"/>
                  <a:gd name="T25" fmla="*/ 24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8" h="76">
                    <a:moveTo>
                      <a:pt x="0" y="24"/>
                    </a:moveTo>
                    <a:lnTo>
                      <a:pt x="66" y="0"/>
                    </a:lnTo>
                    <a:lnTo>
                      <a:pt x="71" y="12"/>
                    </a:lnTo>
                    <a:lnTo>
                      <a:pt x="45" y="24"/>
                    </a:lnTo>
                    <a:lnTo>
                      <a:pt x="55" y="50"/>
                    </a:lnTo>
                    <a:lnTo>
                      <a:pt x="83" y="40"/>
                    </a:lnTo>
                    <a:lnTo>
                      <a:pt x="88" y="52"/>
                    </a:lnTo>
                    <a:lnTo>
                      <a:pt x="19" y="76"/>
                    </a:lnTo>
                    <a:lnTo>
                      <a:pt x="14" y="64"/>
                    </a:lnTo>
                    <a:lnTo>
                      <a:pt x="43" y="52"/>
                    </a:lnTo>
                    <a:lnTo>
                      <a:pt x="33" y="26"/>
                    </a:lnTo>
                    <a:lnTo>
                      <a:pt x="5" y="38"/>
                    </a:lnTo>
                    <a:lnTo>
                      <a:pt x="0" y="2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3" name="Freeform 21"/>
              <p:cNvSpPr/>
              <p:nvPr/>
            </p:nvSpPr>
            <p:spPr bwMode="auto">
              <a:xfrm>
                <a:off x="264268" y="768683"/>
                <a:ext cx="33663" cy="26326"/>
              </a:xfrm>
              <a:custGeom>
                <a:avLst/>
                <a:gdLst>
                  <a:gd name="T0" fmla="*/ 9 w 33"/>
                  <a:gd name="T1" fmla="*/ 1 h 26"/>
                  <a:gd name="T2" fmla="*/ 11 w 33"/>
                  <a:gd name="T3" fmla="*/ 7 h 26"/>
                  <a:gd name="T4" fmla="*/ 7 w 33"/>
                  <a:gd name="T5" fmla="*/ 10 h 26"/>
                  <a:gd name="T6" fmla="*/ 6 w 33"/>
                  <a:gd name="T7" fmla="*/ 15 h 26"/>
                  <a:gd name="T8" fmla="*/ 8 w 33"/>
                  <a:gd name="T9" fmla="*/ 19 h 26"/>
                  <a:gd name="T10" fmla="*/ 11 w 33"/>
                  <a:gd name="T11" fmla="*/ 20 h 26"/>
                  <a:gd name="T12" fmla="*/ 13 w 33"/>
                  <a:gd name="T13" fmla="*/ 19 h 26"/>
                  <a:gd name="T14" fmla="*/ 14 w 33"/>
                  <a:gd name="T15" fmla="*/ 16 h 26"/>
                  <a:gd name="T16" fmla="*/ 14 w 33"/>
                  <a:gd name="T17" fmla="*/ 11 h 26"/>
                  <a:gd name="T18" fmla="*/ 16 w 33"/>
                  <a:gd name="T19" fmla="*/ 4 h 26"/>
                  <a:gd name="T20" fmla="*/ 22 w 33"/>
                  <a:gd name="T21" fmla="*/ 0 h 26"/>
                  <a:gd name="T22" fmla="*/ 26 w 33"/>
                  <a:gd name="T23" fmla="*/ 1 h 26"/>
                  <a:gd name="T24" fmla="*/ 30 w 33"/>
                  <a:gd name="T25" fmla="*/ 4 h 26"/>
                  <a:gd name="T26" fmla="*/ 32 w 33"/>
                  <a:gd name="T27" fmla="*/ 10 h 26"/>
                  <a:gd name="T28" fmla="*/ 31 w 33"/>
                  <a:gd name="T29" fmla="*/ 18 h 26"/>
                  <a:gd name="T30" fmla="*/ 25 w 33"/>
                  <a:gd name="T31" fmla="*/ 22 h 26"/>
                  <a:gd name="T32" fmla="*/ 24 w 33"/>
                  <a:gd name="T33" fmla="*/ 17 h 26"/>
                  <a:gd name="T34" fmla="*/ 27 w 33"/>
                  <a:gd name="T35" fmla="*/ 14 h 26"/>
                  <a:gd name="T36" fmla="*/ 27 w 33"/>
                  <a:gd name="T37" fmla="*/ 10 h 26"/>
                  <a:gd name="T38" fmla="*/ 25 w 33"/>
                  <a:gd name="T39" fmla="*/ 7 h 26"/>
                  <a:gd name="T40" fmla="*/ 23 w 33"/>
                  <a:gd name="T41" fmla="*/ 6 h 26"/>
                  <a:gd name="T42" fmla="*/ 21 w 33"/>
                  <a:gd name="T43" fmla="*/ 7 h 26"/>
                  <a:gd name="T44" fmla="*/ 20 w 33"/>
                  <a:gd name="T45" fmla="*/ 13 h 26"/>
                  <a:gd name="T46" fmla="*/ 19 w 33"/>
                  <a:gd name="T47" fmla="*/ 20 h 26"/>
                  <a:gd name="T48" fmla="*/ 17 w 33"/>
                  <a:gd name="T49" fmla="*/ 24 h 26"/>
                  <a:gd name="T50" fmla="*/ 12 w 33"/>
                  <a:gd name="T51" fmla="*/ 26 h 26"/>
                  <a:gd name="T52" fmla="*/ 7 w 33"/>
                  <a:gd name="T53" fmla="*/ 25 h 26"/>
                  <a:gd name="T54" fmla="*/ 3 w 33"/>
                  <a:gd name="T55" fmla="*/ 22 h 26"/>
                  <a:gd name="T56" fmla="*/ 1 w 33"/>
                  <a:gd name="T57" fmla="*/ 15 h 26"/>
                  <a:gd name="T58" fmla="*/ 2 w 33"/>
                  <a:gd name="T59" fmla="*/ 6 h 26"/>
                  <a:gd name="T60" fmla="*/ 9 w 33"/>
                  <a:gd name="T61" fmla="*/ 1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3" h="26">
                    <a:moveTo>
                      <a:pt x="9" y="1"/>
                    </a:moveTo>
                    <a:cubicBezTo>
                      <a:pt x="11" y="7"/>
                      <a:pt x="11" y="7"/>
                      <a:pt x="11" y="7"/>
                    </a:cubicBezTo>
                    <a:cubicBezTo>
                      <a:pt x="9" y="8"/>
                      <a:pt x="7" y="9"/>
                      <a:pt x="7" y="10"/>
                    </a:cubicBezTo>
                    <a:cubicBezTo>
                      <a:pt x="6" y="11"/>
                      <a:pt x="6" y="13"/>
                      <a:pt x="6" y="15"/>
                    </a:cubicBezTo>
                    <a:cubicBezTo>
                      <a:pt x="6" y="16"/>
                      <a:pt x="7" y="18"/>
                      <a:pt x="8" y="19"/>
                    </a:cubicBezTo>
                    <a:cubicBezTo>
                      <a:pt x="9" y="19"/>
                      <a:pt x="10" y="20"/>
                      <a:pt x="11" y="20"/>
                    </a:cubicBezTo>
                    <a:cubicBezTo>
                      <a:pt x="12" y="19"/>
                      <a:pt x="12" y="19"/>
                      <a:pt x="13" y="19"/>
                    </a:cubicBezTo>
                    <a:cubicBezTo>
                      <a:pt x="13" y="18"/>
                      <a:pt x="14" y="17"/>
                      <a:pt x="14" y="16"/>
                    </a:cubicBezTo>
                    <a:cubicBezTo>
                      <a:pt x="14" y="16"/>
                      <a:pt x="14" y="14"/>
                      <a:pt x="14" y="11"/>
                    </a:cubicBezTo>
                    <a:cubicBezTo>
                      <a:pt x="14" y="8"/>
                      <a:pt x="15" y="6"/>
                      <a:pt x="16" y="4"/>
                    </a:cubicBezTo>
                    <a:cubicBezTo>
                      <a:pt x="17" y="2"/>
                      <a:pt x="19" y="1"/>
                      <a:pt x="22" y="0"/>
                    </a:cubicBezTo>
                    <a:cubicBezTo>
                      <a:pt x="23" y="0"/>
                      <a:pt x="25" y="0"/>
                      <a:pt x="26" y="1"/>
                    </a:cubicBezTo>
                    <a:cubicBezTo>
                      <a:pt x="28" y="1"/>
                      <a:pt x="29" y="2"/>
                      <a:pt x="30" y="4"/>
                    </a:cubicBezTo>
                    <a:cubicBezTo>
                      <a:pt x="31" y="5"/>
                      <a:pt x="31" y="7"/>
                      <a:pt x="32" y="10"/>
                    </a:cubicBezTo>
                    <a:cubicBezTo>
                      <a:pt x="33" y="13"/>
                      <a:pt x="32" y="16"/>
                      <a:pt x="31" y="18"/>
                    </a:cubicBezTo>
                    <a:cubicBezTo>
                      <a:pt x="30" y="20"/>
                      <a:pt x="28" y="22"/>
                      <a:pt x="25" y="22"/>
                    </a:cubicBezTo>
                    <a:cubicBezTo>
                      <a:pt x="24" y="17"/>
                      <a:pt x="24" y="17"/>
                      <a:pt x="24" y="17"/>
                    </a:cubicBezTo>
                    <a:cubicBezTo>
                      <a:pt x="25" y="16"/>
                      <a:pt x="26" y="15"/>
                      <a:pt x="27" y="14"/>
                    </a:cubicBezTo>
                    <a:cubicBezTo>
                      <a:pt x="27" y="13"/>
                      <a:pt x="27" y="12"/>
                      <a:pt x="27" y="10"/>
                    </a:cubicBezTo>
                    <a:cubicBezTo>
                      <a:pt x="27" y="9"/>
                      <a:pt x="26" y="7"/>
                      <a:pt x="25" y="7"/>
                    </a:cubicBezTo>
                    <a:cubicBezTo>
                      <a:pt x="24" y="6"/>
                      <a:pt x="24" y="6"/>
                      <a:pt x="23" y="6"/>
                    </a:cubicBezTo>
                    <a:cubicBezTo>
                      <a:pt x="22" y="6"/>
                      <a:pt x="22" y="6"/>
                      <a:pt x="21" y="7"/>
                    </a:cubicBezTo>
                    <a:cubicBezTo>
                      <a:pt x="21" y="8"/>
                      <a:pt x="21" y="10"/>
                      <a:pt x="20" y="13"/>
                    </a:cubicBezTo>
                    <a:cubicBezTo>
                      <a:pt x="20" y="16"/>
                      <a:pt x="20" y="18"/>
                      <a:pt x="19" y="20"/>
                    </a:cubicBezTo>
                    <a:cubicBezTo>
                      <a:pt x="19" y="21"/>
                      <a:pt x="18" y="23"/>
                      <a:pt x="17" y="24"/>
                    </a:cubicBezTo>
                    <a:cubicBezTo>
                      <a:pt x="16" y="25"/>
                      <a:pt x="14" y="25"/>
                      <a:pt x="12" y="26"/>
                    </a:cubicBezTo>
                    <a:cubicBezTo>
                      <a:pt x="11" y="26"/>
                      <a:pt x="9" y="26"/>
                      <a:pt x="7" y="25"/>
                    </a:cubicBezTo>
                    <a:cubicBezTo>
                      <a:pt x="6" y="24"/>
                      <a:pt x="4" y="23"/>
                      <a:pt x="3" y="22"/>
                    </a:cubicBezTo>
                    <a:cubicBezTo>
                      <a:pt x="2" y="20"/>
                      <a:pt x="1" y="18"/>
                      <a:pt x="1" y="15"/>
                    </a:cubicBezTo>
                    <a:cubicBezTo>
                      <a:pt x="0" y="12"/>
                      <a:pt x="0" y="9"/>
                      <a:pt x="2" y="6"/>
                    </a:cubicBezTo>
                    <a:cubicBezTo>
                      <a:pt x="3" y="4"/>
                      <a:pt x="6" y="2"/>
                      <a:pt x="9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4" name="Freeform 22"/>
              <p:cNvSpPr/>
              <p:nvPr/>
            </p:nvSpPr>
            <p:spPr bwMode="auto">
              <a:xfrm>
                <a:off x="477469" y="920168"/>
                <a:ext cx="26758" cy="32800"/>
              </a:xfrm>
              <a:custGeom>
                <a:avLst/>
                <a:gdLst>
                  <a:gd name="T0" fmla="*/ 0 w 26"/>
                  <a:gd name="T1" fmla="*/ 3 h 32"/>
                  <a:gd name="T2" fmla="*/ 6 w 26"/>
                  <a:gd name="T3" fmla="*/ 2 h 32"/>
                  <a:gd name="T4" fmla="*/ 8 w 26"/>
                  <a:gd name="T5" fmla="*/ 18 h 32"/>
                  <a:gd name="T6" fmla="*/ 8 w 26"/>
                  <a:gd name="T7" fmla="*/ 23 h 32"/>
                  <a:gd name="T8" fmla="*/ 10 w 26"/>
                  <a:gd name="T9" fmla="*/ 26 h 32"/>
                  <a:gd name="T10" fmla="*/ 14 w 26"/>
                  <a:gd name="T11" fmla="*/ 27 h 32"/>
                  <a:gd name="T12" fmla="*/ 18 w 26"/>
                  <a:gd name="T13" fmla="*/ 25 h 32"/>
                  <a:gd name="T14" fmla="*/ 20 w 26"/>
                  <a:gd name="T15" fmla="*/ 23 h 32"/>
                  <a:gd name="T16" fmla="*/ 19 w 26"/>
                  <a:gd name="T17" fmla="*/ 17 h 32"/>
                  <a:gd name="T18" fmla="*/ 18 w 26"/>
                  <a:gd name="T19" fmla="*/ 1 h 32"/>
                  <a:gd name="T20" fmla="*/ 24 w 26"/>
                  <a:gd name="T21" fmla="*/ 0 h 32"/>
                  <a:gd name="T22" fmla="*/ 25 w 26"/>
                  <a:gd name="T23" fmla="*/ 16 h 32"/>
                  <a:gd name="T24" fmla="*/ 26 w 26"/>
                  <a:gd name="T25" fmla="*/ 24 h 32"/>
                  <a:gd name="T26" fmla="*/ 24 w 26"/>
                  <a:gd name="T27" fmla="*/ 28 h 32"/>
                  <a:gd name="T28" fmla="*/ 21 w 26"/>
                  <a:gd name="T29" fmla="*/ 30 h 32"/>
                  <a:gd name="T30" fmla="*/ 15 w 26"/>
                  <a:gd name="T31" fmla="*/ 32 h 32"/>
                  <a:gd name="T32" fmla="*/ 8 w 26"/>
                  <a:gd name="T33" fmla="*/ 31 h 32"/>
                  <a:gd name="T34" fmla="*/ 5 w 26"/>
                  <a:gd name="T35" fmla="*/ 29 h 32"/>
                  <a:gd name="T36" fmla="*/ 3 w 26"/>
                  <a:gd name="T37" fmla="*/ 26 h 32"/>
                  <a:gd name="T38" fmla="*/ 1 w 26"/>
                  <a:gd name="T39" fmla="*/ 18 h 32"/>
                  <a:gd name="T40" fmla="*/ 0 w 26"/>
                  <a:gd name="T41" fmla="*/ 3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6" h="32">
                    <a:moveTo>
                      <a:pt x="0" y="3"/>
                    </a:moveTo>
                    <a:cubicBezTo>
                      <a:pt x="6" y="2"/>
                      <a:pt x="6" y="2"/>
                      <a:pt x="6" y="2"/>
                    </a:cubicBezTo>
                    <a:cubicBezTo>
                      <a:pt x="8" y="18"/>
                      <a:pt x="8" y="18"/>
                      <a:pt x="8" y="18"/>
                    </a:cubicBezTo>
                    <a:cubicBezTo>
                      <a:pt x="8" y="21"/>
                      <a:pt x="8" y="22"/>
                      <a:pt x="8" y="23"/>
                    </a:cubicBezTo>
                    <a:cubicBezTo>
                      <a:pt x="9" y="24"/>
                      <a:pt x="9" y="25"/>
                      <a:pt x="10" y="26"/>
                    </a:cubicBezTo>
                    <a:cubicBezTo>
                      <a:pt x="11" y="27"/>
                      <a:pt x="13" y="27"/>
                      <a:pt x="14" y="27"/>
                    </a:cubicBezTo>
                    <a:cubicBezTo>
                      <a:pt x="16" y="27"/>
                      <a:pt x="17" y="26"/>
                      <a:pt x="18" y="25"/>
                    </a:cubicBezTo>
                    <a:cubicBezTo>
                      <a:pt x="19" y="25"/>
                      <a:pt x="20" y="24"/>
                      <a:pt x="20" y="23"/>
                    </a:cubicBezTo>
                    <a:cubicBezTo>
                      <a:pt x="20" y="22"/>
                      <a:pt x="20" y="20"/>
                      <a:pt x="19" y="17"/>
                    </a:cubicBezTo>
                    <a:cubicBezTo>
                      <a:pt x="18" y="1"/>
                      <a:pt x="18" y="1"/>
                      <a:pt x="18" y="1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5" y="16"/>
                      <a:pt x="25" y="16"/>
                      <a:pt x="25" y="16"/>
                    </a:cubicBezTo>
                    <a:cubicBezTo>
                      <a:pt x="26" y="20"/>
                      <a:pt x="26" y="22"/>
                      <a:pt x="26" y="24"/>
                    </a:cubicBezTo>
                    <a:cubicBezTo>
                      <a:pt x="25" y="25"/>
                      <a:pt x="25" y="27"/>
                      <a:pt x="24" y="28"/>
                    </a:cubicBezTo>
                    <a:cubicBezTo>
                      <a:pt x="23" y="29"/>
                      <a:pt x="22" y="30"/>
                      <a:pt x="21" y="30"/>
                    </a:cubicBezTo>
                    <a:cubicBezTo>
                      <a:pt x="19" y="31"/>
                      <a:pt x="17" y="32"/>
                      <a:pt x="15" y="32"/>
                    </a:cubicBezTo>
                    <a:cubicBezTo>
                      <a:pt x="12" y="32"/>
                      <a:pt x="10" y="32"/>
                      <a:pt x="8" y="31"/>
                    </a:cubicBezTo>
                    <a:cubicBezTo>
                      <a:pt x="7" y="31"/>
                      <a:pt x="6" y="30"/>
                      <a:pt x="5" y="29"/>
                    </a:cubicBezTo>
                    <a:cubicBezTo>
                      <a:pt x="4" y="28"/>
                      <a:pt x="3" y="27"/>
                      <a:pt x="3" y="26"/>
                    </a:cubicBezTo>
                    <a:cubicBezTo>
                      <a:pt x="2" y="24"/>
                      <a:pt x="2" y="22"/>
                      <a:pt x="1" y="18"/>
                    </a:cubicBezTo>
                    <a:lnTo>
                      <a:pt x="0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5" name="Freeform 23"/>
              <p:cNvSpPr/>
              <p:nvPr/>
            </p:nvSpPr>
            <p:spPr bwMode="auto">
              <a:xfrm>
                <a:off x="508111" y="913263"/>
                <a:ext cx="32800" cy="35821"/>
              </a:xfrm>
              <a:custGeom>
                <a:avLst/>
                <a:gdLst>
                  <a:gd name="T0" fmla="*/ 21 w 76"/>
                  <a:gd name="T1" fmla="*/ 83 h 83"/>
                  <a:gd name="T2" fmla="*/ 0 w 76"/>
                  <a:gd name="T3" fmla="*/ 14 h 83"/>
                  <a:gd name="T4" fmla="*/ 14 w 76"/>
                  <a:gd name="T5" fmla="*/ 12 h 83"/>
                  <a:gd name="T6" fmla="*/ 57 w 76"/>
                  <a:gd name="T7" fmla="*/ 50 h 83"/>
                  <a:gd name="T8" fmla="*/ 43 w 76"/>
                  <a:gd name="T9" fmla="*/ 2 h 83"/>
                  <a:gd name="T10" fmla="*/ 55 w 76"/>
                  <a:gd name="T11" fmla="*/ 0 h 83"/>
                  <a:gd name="T12" fmla="*/ 76 w 76"/>
                  <a:gd name="T13" fmla="*/ 69 h 83"/>
                  <a:gd name="T14" fmla="*/ 62 w 76"/>
                  <a:gd name="T15" fmla="*/ 71 h 83"/>
                  <a:gd name="T16" fmla="*/ 21 w 76"/>
                  <a:gd name="T17" fmla="*/ 35 h 83"/>
                  <a:gd name="T18" fmla="*/ 33 w 76"/>
                  <a:gd name="T19" fmla="*/ 81 h 83"/>
                  <a:gd name="T20" fmla="*/ 21 w 76"/>
                  <a:gd name="T21" fmla="*/ 83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6" h="83">
                    <a:moveTo>
                      <a:pt x="21" y="83"/>
                    </a:moveTo>
                    <a:lnTo>
                      <a:pt x="0" y="14"/>
                    </a:lnTo>
                    <a:lnTo>
                      <a:pt x="14" y="12"/>
                    </a:lnTo>
                    <a:lnTo>
                      <a:pt x="57" y="50"/>
                    </a:lnTo>
                    <a:lnTo>
                      <a:pt x="43" y="2"/>
                    </a:lnTo>
                    <a:lnTo>
                      <a:pt x="55" y="0"/>
                    </a:lnTo>
                    <a:lnTo>
                      <a:pt x="76" y="69"/>
                    </a:lnTo>
                    <a:lnTo>
                      <a:pt x="62" y="71"/>
                    </a:lnTo>
                    <a:lnTo>
                      <a:pt x="21" y="35"/>
                    </a:lnTo>
                    <a:lnTo>
                      <a:pt x="33" y="81"/>
                    </a:lnTo>
                    <a:lnTo>
                      <a:pt x="21" y="8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6" name="Freeform 24"/>
              <p:cNvSpPr/>
              <p:nvPr/>
            </p:nvSpPr>
            <p:spPr bwMode="auto">
              <a:xfrm>
                <a:off x="538753" y="908084"/>
                <a:ext cx="17263" cy="30642"/>
              </a:xfrm>
              <a:custGeom>
                <a:avLst/>
                <a:gdLst>
                  <a:gd name="T0" fmla="*/ 26 w 40"/>
                  <a:gd name="T1" fmla="*/ 71 h 71"/>
                  <a:gd name="T2" fmla="*/ 0 w 40"/>
                  <a:gd name="T3" fmla="*/ 5 h 71"/>
                  <a:gd name="T4" fmla="*/ 12 w 40"/>
                  <a:gd name="T5" fmla="*/ 0 h 71"/>
                  <a:gd name="T6" fmla="*/ 40 w 40"/>
                  <a:gd name="T7" fmla="*/ 66 h 71"/>
                  <a:gd name="T8" fmla="*/ 26 w 40"/>
                  <a:gd name="T9" fmla="*/ 71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71">
                    <a:moveTo>
                      <a:pt x="26" y="71"/>
                    </a:moveTo>
                    <a:lnTo>
                      <a:pt x="0" y="5"/>
                    </a:lnTo>
                    <a:lnTo>
                      <a:pt x="12" y="0"/>
                    </a:lnTo>
                    <a:lnTo>
                      <a:pt x="40" y="66"/>
                    </a:lnTo>
                    <a:lnTo>
                      <a:pt x="26" y="7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7" name="Freeform 25"/>
              <p:cNvSpPr/>
              <p:nvPr/>
            </p:nvSpPr>
            <p:spPr bwMode="auto">
              <a:xfrm>
                <a:off x="546953" y="893842"/>
                <a:ext cx="30642" cy="34526"/>
              </a:xfrm>
              <a:custGeom>
                <a:avLst/>
                <a:gdLst>
                  <a:gd name="T0" fmla="*/ 57 w 71"/>
                  <a:gd name="T1" fmla="*/ 80 h 80"/>
                  <a:gd name="T2" fmla="*/ 0 w 71"/>
                  <a:gd name="T3" fmla="*/ 30 h 80"/>
                  <a:gd name="T4" fmla="*/ 14 w 71"/>
                  <a:gd name="T5" fmla="*/ 23 h 80"/>
                  <a:gd name="T6" fmla="*/ 57 w 71"/>
                  <a:gd name="T7" fmla="*/ 61 h 80"/>
                  <a:gd name="T8" fmla="*/ 45 w 71"/>
                  <a:gd name="T9" fmla="*/ 7 h 80"/>
                  <a:gd name="T10" fmla="*/ 59 w 71"/>
                  <a:gd name="T11" fmla="*/ 0 h 80"/>
                  <a:gd name="T12" fmla="*/ 71 w 71"/>
                  <a:gd name="T13" fmla="*/ 73 h 80"/>
                  <a:gd name="T14" fmla="*/ 57 w 71"/>
                  <a:gd name="T15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1" h="80">
                    <a:moveTo>
                      <a:pt x="57" y="80"/>
                    </a:moveTo>
                    <a:lnTo>
                      <a:pt x="0" y="30"/>
                    </a:lnTo>
                    <a:lnTo>
                      <a:pt x="14" y="23"/>
                    </a:lnTo>
                    <a:lnTo>
                      <a:pt x="57" y="61"/>
                    </a:lnTo>
                    <a:lnTo>
                      <a:pt x="45" y="7"/>
                    </a:lnTo>
                    <a:lnTo>
                      <a:pt x="59" y="0"/>
                    </a:lnTo>
                    <a:lnTo>
                      <a:pt x="71" y="73"/>
                    </a:lnTo>
                    <a:lnTo>
                      <a:pt x="57" y="8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8" name="Freeform 26"/>
              <p:cNvSpPr/>
              <p:nvPr/>
            </p:nvSpPr>
            <p:spPr bwMode="auto">
              <a:xfrm>
                <a:off x="574574" y="877442"/>
                <a:ext cx="37979" cy="37547"/>
              </a:xfrm>
              <a:custGeom>
                <a:avLst/>
                <a:gdLst>
                  <a:gd name="T0" fmla="*/ 45 w 88"/>
                  <a:gd name="T1" fmla="*/ 87 h 87"/>
                  <a:gd name="T2" fmla="*/ 0 w 88"/>
                  <a:gd name="T3" fmla="*/ 33 h 87"/>
                  <a:gd name="T4" fmla="*/ 43 w 88"/>
                  <a:gd name="T5" fmla="*/ 0 h 87"/>
                  <a:gd name="T6" fmla="*/ 50 w 88"/>
                  <a:gd name="T7" fmla="*/ 9 h 87"/>
                  <a:gd name="T8" fmla="*/ 19 w 88"/>
                  <a:gd name="T9" fmla="*/ 33 h 87"/>
                  <a:gd name="T10" fmla="*/ 28 w 88"/>
                  <a:gd name="T11" fmla="*/ 45 h 87"/>
                  <a:gd name="T12" fmla="*/ 57 w 88"/>
                  <a:gd name="T13" fmla="*/ 23 h 87"/>
                  <a:gd name="T14" fmla="*/ 66 w 88"/>
                  <a:gd name="T15" fmla="*/ 33 h 87"/>
                  <a:gd name="T16" fmla="*/ 38 w 88"/>
                  <a:gd name="T17" fmla="*/ 54 h 87"/>
                  <a:gd name="T18" fmla="*/ 50 w 88"/>
                  <a:gd name="T19" fmla="*/ 68 h 87"/>
                  <a:gd name="T20" fmla="*/ 80 w 88"/>
                  <a:gd name="T21" fmla="*/ 45 h 87"/>
                  <a:gd name="T22" fmla="*/ 88 w 88"/>
                  <a:gd name="T23" fmla="*/ 54 h 87"/>
                  <a:gd name="T24" fmla="*/ 45 w 88"/>
                  <a:gd name="T25" fmla="*/ 87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8" h="87">
                    <a:moveTo>
                      <a:pt x="45" y="87"/>
                    </a:moveTo>
                    <a:lnTo>
                      <a:pt x="0" y="33"/>
                    </a:lnTo>
                    <a:lnTo>
                      <a:pt x="43" y="0"/>
                    </a:lnTo>
                    <a:lnTo>
                      <a:pt x="50" y="9"/>
                    </a:lnTo>
                    <a:lnTo>
                      <a:pt x="19" y="33"/>
                    </a:lnTo>
                    <a:lnTo>
                      <a:pt x="28" y="45"/>
                    </a:lnTo>
                    <a:lnTo>
                      <a:pt x="57" y="23"/>
                    </a:lnTo>
                    <a:lnTo>
                      <a:pt x="66" y="33"/>
                    </a:lnTo>
                    <a:lnTo>
                      <a:pt x="38" y="54"/>
                    </a:lnTo>
                    <a:lnTo>
                      <a:pt x="50" y="68"/>
                    </a:lnTo>
                    <a:lnTo>
                      <a:pt x="80" y="45"/>
                    </a:lnTo>
                    <a:lnTo>
                      <a:pt x="88" y="54"/>
                    </a:lnTo>
                    <a:lnTo>
                      <a:pt x="45" y="87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9" name="Freeform 27"/>
              <p:cNvSpPr>
                <a:spLocks noEditPoints="1"/>
              </p:cNvSpPr>
              <p:nvPr/>
            </p:nvSpPr>
            <p:spPr bwMode="auto">
              <a:xfrm>
                <a:off x="597016" y="857589"/>
                <a:ext cx="41863" cy="36253"/>
              </a:xfrm>
              <a:custGeom>
                <a:avLst/>
                <a:gdLst>
                  <a:gd name="T0" fmla="*/ 8 w 41"/>
                  <a:gd name="T1" fmla="*/ 14 h 35"/>
                  <a:gd name="T2" fmla="*/ 11 w 41"/>
                  <a:gd name="T3" fmla="*/ 11 h 35"/>
                  <a:gd name="T4" fmla="*/ 14 w 41"/>
                  <a:gd name="T5" fmla="*/ 7 h 35"/>
                  <a:gd name="T6" fmla="*/ 17 w 41"/>
                  <a:gd name="T7" fmla="*/ 7 h 35"/>
                  <a:gd name="T8" fmla="*/ 19 w 41"/>
                  <a:gd name="T9" fmla="*/ 8 h 35"/>
                  <a:gd name="T10" fmla="*/ 21 w 41"/>
                  <a:gd name="T11" fmla="*/ 10 h 35"/>
                  <a:gd name="T12" fmla="*/ 20 w 41"/>
                  <a:gd name="T13" fmla="*/ 12 h 35"/>
                  <a:gd name="T14" fmla="*/ 17 w 41"/>
                  <a:gd name="T15" fmla="*/ 16 h 35"/>
                  <a:gd name="T16" fmla="*/ 14 w 41"/>
                  <a:gd name="T17" fmla="*/ 19 h 35"/>
                  <a:gd name="T18" fmla="*/ 8 w 41"/>
                  <a:gd name="T19" fmla="*/ 14 h 35"/>
                  <a:gd name="T20" fmla="*/ 27 w 41"/>
                  <a:gd name="T21" fmla="*/ 31 h 35"/>
                  <a:gd name="T22" fmla="*/ 17 w 41"/>
                  <a:gd name="T23" fmla="*/ 22 h 35"/>
                  <a:gd name="T24" fmla="*/ 18 w 41"/>
                  <a:gd name="T25" fmla="*/ 22 h 35"/>
                  <a:gd name="T26" fmla="*/ 21 w 41"/>
                  <a:gd name="T27" fmla="*/ 19 h 35"/>
                  <a:gd name="T28" fmla="*/ 23 w 41"/>
                  <a:gd name="T29" fmla="*/ 19 h 35"/>
                  <a:gd name="T30" fmla="*/ 28 w 41"/>
                  <a:gd name="T31" fmla="*/ 20 h 35"/>
                  <a:gd name="T32" fmla="*/ 36 w 41"/>
                  <a:gd name="T33" fmla="*/ 21 h 35"/>
                  <a:gd name="T34" fmla="*/ 41 w 41"/>
                  <a:gd name="T35" fmla="*/ 15 h 35"/>
                  <a:gd name="T36" fmla="*/ 34 w 41"/>
                  <a:gd name="T37" fmla="*/ 14 h 35"/>
                  <a:gd name="T38" fmla="*/ 28 w 41"/>
                  <a:gd name="T39" fmla="*/ 13 h 35"/>
                  <a:gd name="T40" fmla="*/ 24 w 41"/>
                  <a:gd name="T41" fmla="*/ 14 h 35"/>
                  <a:gd name="T42" fmla="*/ 26 w 41"/>
                  <a:gd name="T43" fmla="*/ 8 h 35"/>
                  <a:gd name="T44" fmla="*/ 23 w 41"/>
                  <a:gd name="T45" fmla="*/ 3 h 35"/>
                  <a:gd name="T46" fmla="*/ 19 w 41"/>
                  <a:gd name="T47" fmla="*/ 0 h 35"/>
                  <a:gd name="T48" fmla="*/ 14 w 41"/>
                  <a:gd name="T49" fmla="*/ 1 h 35"/>
                  <a:gd name="T50" fmla="*/ 9 w 41"/>
                  <a:gd name="T51" fmla="*/ 6 h 35"/>
                  <a:gd name="T52" fmla="*/ 0 w 41"/>
                  <a:gd name="T53" fmla="*/ 15 h 35"/>
                  <a:gd name="T54" fmla="*/ 23 w 41"/>
                  <a:gd name="T55" fmla="*/ 35 h 35"/>
                  <a:gd name="T56" fmla="*/ 27 w 41"/>
                  <a:gd name="T57" fmla="*/ 31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41" h="35">
                    <a:moveTo>
                      <a:pt x="8" y="14"/>
                    </a:moveTo>
                    <a:cubicBezTo>
                      <a:pt x="11" y="11"/>
                      <a:pt x="11" y="11"/>
                      <a:pt x="11" y="11"/>
                    </a:cubicBezTo>
                    <a:cubicBezTo>
                      <a:pt x="13" y="9"/>
                      <a:pt x="14" y="8"/>
                      <a:pt x="14" y="7"/>
                    </a:cubicBezTo>
                    <a:cubicBezTo>
                      <a:pt x="15" y="7"/>
                      <a:pt x="16" y="6"/>
                      <a:pt x="17" y="7"/>
                    </a:cubicBezTo>
                    <a:cubicBezTo>
                      <a:pt x="18" y="7"/>
                      <a:pt x="18" y="7"/>
                      <a:pt x="19" y="8"/>
                    </a:cubicBezTo>
                    <a:cubicBezTo>
                      <a:pt x="20" y="8"/>
                      <a:pt x="20" y="9"/>
                      <a:pt x="21" y="10"/>
                    </a:cubicBezTo>
                    <a:cubicBezTo>
                      <a:pt x="21" y="10"/>
                      <a:pt x="21" y="11"/>
                      <a:pt x="20" y="12"/>
                    </a:cubicBezTo>
                    <a:cubicBezTo>
                      <a:pt x="20" y="12"/>
                      <a:pt x="19" y="14"/>
                      <a:pt x="17" y="16"/>
                    </a:cubicBezTo>
                    <a:cubicBezTo>
                      <a:pt x="14" y="19"/>
                      <a:pt x="14" y="19"/>
                      <a:pt x="14" y="19"/>
                    </a:cubicBezTo>
                    <a:lnTo>
                      <a:pt x="8" y="14"/>
                    </a:lnTo>
                    <a:close/>
                    <a:moveTo>
                      <a:pt x="27" y="31"/>
                    </a:moveTo>
                    <a:cubicBezTo>
                      <a:pt x="17" y="22"/>
                      <a:pt x="17" y="22"/>
                      <a:pt x="17" y="22"/>
                    </a:cubicBezTo>
                    <a:cubicBezTo>
                      <a:pt x="18" y="22"/>
                      <a:pt x="18" y="22"/>
                      <a:pt x="18" y="22"/>
                    </a:cubicBezTo>
                    <a:cubicBezTo>
                      <a:pt x="19" y="20"/>
                      <a:pt x="20" y="20"/>
                      <a:pt x="21" y="19"/>
                    </a:cubicBezTo>
                    <a:cubicBezTo>
                      <a:pt x="21" y="19"/>
                      <a:pt x="22" y="19"/>
                      <a:pt x="23" y="19"/>
                    </a:cubicBezTo>
                    <a:cubicBezTo>
                      <a:pt x="24" y="19"/>
                      <a:pt x="25" y="19"/>
                      <a:pt x="28" y="20"/>
                    </a:cubicBezTo>
                    <a:cubicBezTo>
                      <a:pt x="36" y="21"/>
                      <a:pt x="36" y="21"/>
                      <a:pt x="36" y="21"/>
                    </a:cubicBezTo>
                    <a:cubicBezTo>
                      <a:pt x="41" y="15"/>
                      <a:pt x="41" y="15"/>
                      <a:pt x="41" y="15"/>
                    </a:cubicBezTo>
                    <a:cubicBezTo>
                      <a:pt x="34" y="14"/>
                      <a:pt x="34" y="14"/>
                      <a:pt x="34" y="14"/>
                    </a:cubicBezTo>
                    <a:cubicBezTo>
                      <a:pt x="31" y="14"/>
                      <a:pt x="29" y="13"/>
                      <a:pt x="28" y="13"/>
                    </a:cubicBezTo>
                    <a:cubicBezTo>
                      <a:pt x="27" y="13"/>
                      <a:pt x="26" y="14"/>
                      <a:pt x="24" y="14"/>
                    </a:cubicBezTo>
                    <a:cubicBezTo>
                      <a:pt x="26" y="12"/>
                      <a:pt x="26" y="10"/>
                      <a:pt x="26" y="8"/>
                    </a:cubicBezTo>
                    <a:cubicBezTo>
                      <a:pt x="26" y="6"/>
                      <a:pt x="25" y="4"/>
                      <a:pt x="23" y="3"/>
                    </a:cubicBezTo>
                    <a:cubicBezTo>
                      <a:pt x="22" y="2"/>
                      <a:pt x="20" y="1"/>
                      <a:pt x="19" y="0"/>
                    </a:cubicBezTo>
                    <a:cubicBezTo>
                      <a:pt x="17" y="0"/>
                      <a:pt x="16" y="0"/>
                      <a:pt x="14" y="1"/>
                    </a:cubicBezTo>
                    <a:cubicBezTo>
                      <a:pt x="13" y="2"/>
                      <a:pt x="11" y="3"/>
                      <a:pt x="9" y="6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23" y="35"/>
                      <a:pt x="23" y="35"/>
                      <a:pt x="23" y="35"/>
                    </a:cubicBezTo>
                    <a:lnTo>
                      <a:pt x="27" y="3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0" name="Freeform 28"/>
              <p:cNvSpPr/>
              <p:nvPr/>
            </p:nvSpPr>
            <p:spPr bwMode="auto">
              <a:xfrm>
                <a:off x="620322" y="834284"/>
                <a:ext cx="32800" cy="30642"/>
              </a:xfrm>
              <a:custGeom>
                <a:avLst/>
                <a:gdLst>
                  <a:gd name="T0" fmla="*/ 13 w 32"/>
                  <a:gd name="T1" fmla="*/ 28 h 30"/>
                  <a:gd name="T2" fmla="*/ 16 w 32"/>
                  <a:gd name="T3" fmla="*/ 22 h 30"/>
                  <a:gd name="T4" fmla="*/ 21 w 32"/>
                  <a:gd name="T5" fmla="*/ 23 h 30"/>
                  <a:gd name="T6" fmla="*/ 25 w 32"/>
                  <a:gd name="T7" fmla="*/ 20 h 30"/>
                  <a:gd name="T8" fmla="*/ 26 w 32"/>
                  <a:gd name="T9" fmla="*/ 16 h 30"/>
                  <a:gd name="T10" fmla="*/ 25 w 32"/>
                  <a:gd name="T11" fmla="*/ 13 h 30"/>
                  <a:gd name="T12" fmla="*/ 23 w 32"/>
                  <a:gd name="T13" fmla="*/ 13 h 30"/>
                  <a:gd name="T14" fmla="*/ 20 w 32"/>
                  <a:gd name="T15" fmla="*/ 14 h 30"/>
                  <a:gd name="T16" fmla="*/ 17 w 32"/>
                  <a:gd name="T17" fmla="*/ 17 h 30"/>
                  <a:gd name="T18" fmla="*/ 10 w 32"/>
                  <a:gd name="T19" fmla="*/ 21 h 30"/>
                  <a:gd name="T20" fmla="*/ 4 w 32"/>
                  <a:gd name="T21" fmla="*/ 20 h 30"/>
                  <a:gd name="T22" fmla="*/ 1 w 32"/>
                  <a:gd name="T23" fmla="*/ 16 h 30"/>
                  <a:gd name="T24" fmla="*/ 0 w 32"/>
                  <a:gd name="T25" fmla="*/ 12 h 30"/>
                  <a:gd name="T26" fmla="*/ 3 w 32"/>
                  <a:gd name="T27" fmla="*/ 6 h 30"/>
                  <a:gd name="T28" fmla="*/ 10 w 32"/>
                  <a:gd name="T29" fmla="*/ 1 h 30"/>
                  <a:gd name="T30" fmla="*/ 17 w 32"/>
                  <a:gd name="T31" fmla="*/ 2 h 30"/>
                  <a:gd name="T32" fmla="*/ 14 w 32"/>
                  <a:gd name="T33" fmla="*/ 7 h 30"/>
                  <a:gd name="T34" fmla="*/ 10 w 32"/>
                  <a:gd name="T35" fmla="*/ 6 h 30"/>
                  <a:gd name="T36" fmla="*/ 7 w 32"/>
                  <a:gd name="T37" fmla="*/ 9 h 30"/>
                  <a:gd name="T38" fmla="*/ 5 w 32"/>
                  <a:gd name="T39" fmla="*/ 13 h 30"/>
                  <a:gd name="T40" fmla="*/ 6 w 32"/>
                  <a:gd name="T41" fmla="*/ 15 h 30"/>
                  <a:gd name="T42" fmla="*/ 9 w 32"/>
                  <a:gd name="T43" fmla="*/ 15 h 30"/>
                  <a:gd name="T44" fmla="*/ 13 w 32"/>
                  <a:gd name="T45" fmla="*/ 12 h 30"/>
                  <a:gd name="T46" fmla="*/ 19 w 32"/>
                  <a:gd name="T47" fmla="*/ 7 h 30"/>
                  <a:gd name="T48" fmla="*/ 23 w 32"/>
                  <a:gd name="T49" fmla="*/ 6 h 30"/>
                  <a:gd name="T50" fmla="*/ 28 w 32"/>
                  <a:gd name="T51" fmla="*/ 8 h 30"/>
                  <a:gd name="T52" fmla="*/ 31 w 32"/>
                  <a:gd name="T53" fmla="*/ 12 h 30"/>
                  <a:gd name="T54" fmla="*/ 32 w 32"/>
                  <a:gd name="T55" fmla="*/ 17 h 30"/>
                  <a:gd name="T56" fmla="*/ 29 w 32"/>
                  <a:gd name="T57" fmla="*/ 23 h 30"/>
                  <a:gd name="T58" fmla="*/ 22 w 32"/>
                  <a:gd name="T59" fmla="*/ 29 h 30"/>
                  <a:gd name="T60" fmla="*/ 13 w 32"/>
                  <a:gd name="T61" fmla="*/ 28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2" h="30">
                    <a:moveTo>
                      <a:pt x="13" y="28"/>
                    </a:moveTo>
                    <a:cubicBezTo>
                      <a:pt x="16" y="22"/>
                      <a:pt x="16" y="22"/>
                      <a:pt x="16" y="22"/>
                    </a:cubicBezTo>
                    <a:cubicBezTo>
                      <a:pt x="18" y="23"/>
                      <a:pt x="20" y="23"/>
                      <a:pt x="21" y="23"/>
                    </a:cubicBezTo>
                    <a:cubicBezTo>
                      <a:pt x="23" y="23"/>
                      <a:pt x="24" y="22"/>
                      <a:pt x="25" y="20"/>
                    </a:cubicBezTo>
                    <a:cubicBezTo>
                      <a:pt x="26" y="19"/>
                      <a:pt x="26" y="17"/>
                      <a:pt x="26" y="16"/>
                    </a:cubicBezTo>
                    <a:cubicBezTo>
                      <a:pt x="26" y="15"/>
                      <a:pt x="26" y="14"/>
                      <a:pt x="25" y="13"/>
                    </a:cubicBezTo>
                    <a:cubicBezTo>
                      <a:pt x="24" y="13"/>
                      <a:pt x="23" y="13"/>
                      <a:pt x="23" y="13"/>
                    </a:cubicBezTo>
                    <a:cubicBezTo>
                      <a:pt x="22" y="13"/>
                      <a:pt x="21" y="13"/>
                      <a:pt x="20" y="14"/>
                    </a:cubicBezTo>
                    <a:cubicBezTo>
                      <a:pt x="20" y="14"/>
                      <a:pt x="19" y="15"/>
                      <a:pt x="17" y="17"/>
                    </a:cubicBezTo>
                    <a:cubicBezTo>
                      <a:pt x="14" y="19"/>
                      <a:pt x="12" y="20"/>
                      <a:pt x="10" y="21"/>
                    </a:cubicBezTo>
                    <a:cubicBezTo>
                      <a:pt x="8" y="22"/>
                      <a:pt x="6" y="21"/>
                      <a:pt x="4" y="20"/>
                    </a:cubicBezTo>
                    <a:cubicBezTo>
                      <a:pt x="2" y="19"/>
                      <a:pt x="1" y="18"/>
                      <a:pt x="1" y="16"/>
                    </a:cubicBezTo>
                    <a:cubicBezTo>
                      <a:pt x="0" y="15"/>
                      <a:pt x="0" y="13"/>
                      <a:pt x="0" y="12"/>
                    </a:cubicBezTo>
                    <a:cubicBezTo>
                      <a:pt x="1" y="10"/>
                      <a:pt x="1" y="8"/>
                      <a:pt x="3" y="6"/>
                    </a:cubicBezTo>
                    <a:cubicBezTo>
                      <a:pt x="5" y="3"/>
                      <a:pt x="7" y="1"/>
                      <a:pt x="10" y="1"/>
                    </a:cubicBezTo>
                    <a:cubicBezTo>
                      <a:pt x="12" y="0"/>
                      <a:pt x="14" y="0"/>
                      <a:pt x="17" y="2"/>
                    </a:cubicBezTo>
                    <a:cubicBezTo>
                      <a:pt x="14" y="7"/>
                      <a:pt x="14" y="7"/>
                      <a:pt x="14" y="7"/>
                    </a:cubicBezTo>
                    <a:cubicBezTo>
                      <a:pt x="12" y="6"/>
                      <a:pt x="11" y="6"/>
                      <a:pt x="10" y="6"/>
                    </a:cubicBezTo>
                    <a:cubicBezTo>
                      <a:pt x="9" y="7"/>
                      <a:pt x="8" y="8"/>
                      <a:pt x="7" y="9"/>
                    </a:cubicBezTo>
                    <a:cubicBezTo>
                      <a:pt x="6" y="10"/>
                      <a:pt x="5" y="12"/>
                      <a:pt x="5" y="13"/>
                    </a:cubicBezTo>
                    <a:cubicBezTo>
                      <a:pt x="5" y="14"/>
                      <a:pt x="6" y="14"/>
                      <a:pt x="6" y="15"/>
                    </a:cubicBezTo>
                    <a:cubicBezTo>
                      <a:pt x="7" y="15"/>
                      <a:pt x="8" y="15"/>
                      <a:pt x="9" y="15"/>
                    </a:cubicBezTo>
                    <a:cubicBezTo>
                      <a:pt x="9" y="15"/>
                      <a:pt x="11" y="14"/>
                      <a:pt x="13" y="12"/>
                    </a:cubicBezTo>
                    <a:cubicBezTo>
                      <a:pt x="16" y="10"/>
                      <a:pt x="17" y="8"/>
                      <a:pt x="19" y="7"/>
                    </a:cubicBezTo>
                    <a:cubicBezTo>
                      <a:pt x="20" y="7"/>
                      <a:pt x="22" y="6"/>
                      <a:pt x="23" y="6"/>
                    </a:cubicBezTo>
                    <a:cubicBezTo>
                      <a:pt x="25" y="6"/>
                      <a:pt x="26" y="7"/>
                      <a:pt x="28" y="8"/>
                    </a:cubicBezTo>
                    <a:cubicBezTo>
                      <a:pt x="30" y="9"/>
                      <a:pt x="31" y="10"/>
                      <a:pt x="31" y="12"/>
                    </a:cubicBezTo>
                    <a:cubicBezTo>
                      <a:pt x="32" y="13"/>
                      <a:pt x="32" y="15"/>
                      <a:pt x="32" y="17"/>
                    </a:cubicBezTo>
                    <a:cubicBezTo>
                      <a:pt x="32" y="19"/>
                      <a:pt x="31" y="21"/>
                      <a:pt x="29" y="23"/>
                    </a:cubicBezTo>
                    <a:cubicBezTo>
                      <a:pt x="27" y="26"/>
                      <a:pt x="25" y="28"/>
                      <a:pt x="22" y="29"/>
                    </a:cubicBezTo>
                    <a:cubicBezTo>
                      <a:pt x="19" y="30"/>
                      <a:pt x="17" y="29"/>
                      <a:pt x="13" y="2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1" name="Freeform 29"/>
              <p:cNvSpPr/>
              <p:nvPr/>
            </p:nvSpPr>
            <p:spPr bwMode="auto">
              <a:xfrm>
                <a:off x="632837" y="819610"/>
                <a:ext cx="30642" cy="19853"/>
              </a:xfrm>
              <a:custGeom>
                <a:avLst/>
                <a:gdLst>
                  <a:gd name="T0" fmla="*/ 64 w 71"/>
                  <a:gd name="T1" fmla="*/ 46 h 46"/>
                  <a:gd name="T2" fmla="*/ 0 w 71"/>
                  <a:gd name="T3" fmla="*/ 15 h 46"/>
                  <a:gd name="T4" fmla="*/ 5 w 71"/>
                  <a:gd name="T5" fmla="*/ 0 h 46"/>
                  <a:gd name="T6" fmla="*/ 71 w 71"/>
                  <a:gd name="T7" fmla="*/ 31 h 46"/>
                  <a:gd name="T8" fmla="*/ 64 w 71"/>
                  <a:gd name="T9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46">
                    <a:moveTo>
                      <a:pt x="64" y="46"/>
                    </a:moveTo>
                    <a:lnTo>
                      <a:pt x="0" y="15"/>
                    </a:lnTo>
                    <a:lnTo>
                      <a:pt x="5" y="0"/>
                    </a:lnTo>
                    <a:lnTo>
                      <a:pt x="71" y="31"/>
                    </a:lnTo>
                    <a:lnTo>
                      <a:pt x="64" y="46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2" name="Freeform 30"/>
              <p:cNvSpPr/>
              <p:nvPr/>
            </p:nvSpPr>
            <p:spPr bwMode="auto">
              <a:xfrm>
                <a:off x="636722" y="794147"/>
                <a:ext cx="34958" cy="24600"/>
              </a:xfrm>
              <a:custGeom>
                <a:avLst/>
                <a:gdLst>
                  <a:gd name="T0" fmla="*/ 76 w 81"/>
                  <a:gd name="T1" fmla="*/ 57 h 57"/>
                  <a:gd name="T2" fmla="*/ 19 w 81"/>
                  <a:gd name="T3" fmla="*/ 36 h 57"/>
                  <a:gd name="T4" fmla="*/ 12 w 81"/>
                  <a:gd name="T5" fmla="*/ 57 h 57"/>
                  <a:gd name="T6" fmla="*/ 0 w 81"/>
                  <a:gd name="T7" fmla="*/ 52 h 57"/>
                  <a:gd name="T8" fmla="*/ 19 w 81"/>
                  <a:gd name="T9" fmla="*/ 0 h 57"/>
                  <a:gd name="T10" fmla="*/ 31 w 81"/>
                  <a:gd name="T11" fmla="*/ 2 h 57"/>
                  <a:gd name="T12" fmla="*/ 24 w 81"/>
                  <a:gd name="T13" fmla="*/ 24 h 57"/>
                  <a:gd name="T14" fmla="*/ 81 w 81"/>
                  <a:gd name="T15" fmla="*/ 43 h 57"/>
                  <a:gd name="T16" fmla="*/ 76 w 81"/>
                  <a:gd name="T17" fmla="*/ 57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1" h="57">
                    <a:moveTo>
                      <a:pt x="76" y="57"/>
                    </a:moveTo>
                    <a:lnTo>
                      <a:pt x="19" y="36"/>
                    </a:lnTo>
                    <a:lnTo>
                      <a:pt x="12" y="57"/>
                    </a:lnTo>
                    <a:lnTo>
                      <a:pt x="0" y="52"/>
                    </a:lnTo>
                    <a:lnTo>
                      <a:pt x="19" y="0"/>
                    </a:lnTo>
                    <a:lnTo>
                      <a:pt x="31" y="2"/>
                    </a:lnTo>
                    <a:lnTo>
                      <a:pt x="24" y="24"/>
                    </a:lnTo>
                    <a:lnTo>
                      <a:pt x="81" y="43"/>
                    </a:lnTo>
                    <a:lnTo>
                      <a:pt x="76" y="57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3" name="Freeform 31"/>
              <p:cNvSpPr/>
              <p:nvPr/>
            </p:nvSpPr>
            <p:spPr bwMode="auto">
              <a:xfrm>
                <a:off x="646216" y="764368"/>
                <a:ext cx="33663" cy="28916"/>
              </a:xfrm>
              <a:custGeom>
                <a:avLst/>
                <a:gdLst>
                  <a:gd name="T0" fmla="*/ 75 w 78"/>
                  <a:gd name="T1" fmla="*/ 52 h 67"/>
                  <a:gd name="T2" fmla="*/ 45 w 78"/>
                  <a:gd name="T3" fmla="*/ 48 h 67"/>
                  <a:gd name="T4" fmla="*/ 0 w 78"/>
                  <a:gd name="T5" fmla="*/ 67 h 67"/>
                  <a:gd name="T6" fmla="*/ 2 w 78"/>
                  <a:gd name="T7" fmla="*/ 50 h 67"/>
                  <a:gd name="T8" fmla="*/ 33 w 78"/>
                  <a:gd name="T9" fmla="*/ 38 h 67"/>
                  <a:gd name="T10" fmla="*/ 9 w 78"/>
                  <a:gd name="T11" fmla="*/ 17 h 67"/>
                  <a:gd name="T12" fmla="*/ 11 w 78"/>
                  <a:gd name="T13" fmla="*/ 0 h 67"/>
                  <a:gd name="T14" fmla="*/ 47 w 78"/>
                  <a:gd name="T15" fmla="*/ 33 h 67"/>
                  <a:gd name="T16" fmla="*/ 78 w 78"/>
                  <a:gd name="T17" fmla="*/ 38 h 67"/>
                  <a:gd name="T18" fmla="*/ 75 w 78"/>
                  <a:gd name="T19" fmla="*/ 52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8" h="67">
                    <a:moveTo>
                      <a:pt x="75" y="52"/>
                    </a:moveTo>
                    <a:lnTo>
                      <a:pt x="45" y="48"/>
                    </a:lnTo>
                    <a:lnTo>
                      <a:pt x="0" y="67"/>
                    </a:lnTo>
                    <a:lnTo>
                      <a:pt x="2" y="50"/>
                    </a:lnTo>
                    <a:lnTo>
                      <a:pt x="33" y="38"/>
                    </a:lnTo>
                    <a:lnTo>
                      <a:pt x="9" y="17"/>
                    </a:lnTo>
                    <a:lnTo>
                      <a:pt x="11" y="0"/>
                    </a:lnTo>
                    <a:lnTo>
                      <a:pt x="47" y="33"/>
                    </a:lnTo>
                    <a:lnTo>
                      <a:pt x="78" y="38"/>
                    </a:lnTo>
                    <a:lnTo>
                      <a:pt x="75" y="5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4" name="Freeform 32"/>
              <p:cNvSpPr>
                <a:spLocks noEditPoints="1"/>
              </p:cNvSpPr>
              <p:nvPr/>
            </p:nvSpPr>
            <p:spPr bwMode="auto">
              <a:xfrm>
                <a:off x="306131" y="576630"/>
                <a:ext cx="328864" cy="327138"/>
              </a:xfrm>
              <a:custGeom>
                <a:avLst/>
                <a:gdLst>
                  <a:gd name="T0" fmla="*/ 161 w 322"/>
                  <a:gd name="T1" fmla="*/ 0 h 319"/>
                  <a:gd name="T2" fmla="*/ 0 w 322"/>
                  <a:gd name="T3" fmla="*/ 159 h 319"/>
                  <a:gd name="T4" fmla="*/ 161 w 322"/>
                  <a:gd name="T5" fmla="*/ 319 h 319"/>
                  <a:gd name="T6" fmla="*/ 322 w 322"/>
                  <a:gd name="T7" fmla="*/ 159 h 319"/>
                  <a:gd name="T8" fmla="*/ 161 w 322"/>
                  <a:gd name="T9" fmla="*/ 0 h 319"/>
                  <a:gd name="T10" fmla="*/ 161 w 322"/>
                  <a:gd name="T11" fmla="*/ 6 h 319"/>
                  <a:gd name="T12" fmla="*/ 316 w 322"/>
                  <a:gd name="T13" fmla="*/ 159 h 319"/>
                  <a:gd name="T14" fmla="*/ 299 w 322"/>
                  <a:gd name="T15" fmla="*/ 228 h 319"/>
                  <a:gd name="T16" fmla="*/ 23 w 322"/>
                  <a:gd name="T17" fmla="*/ 228 h 319"/>
                  <a:gd name="T18" fmla="*/ 23 w 322"/>
                  <a:gd name="T19" fmla="*/ 229 h 319"/>
                  <a:gd name="T20" fmla="*/ 6 w 322"/>
                  <a:gd name="T21" fmla="*/ 159 h 319"/>
                  <a:gd name="T22" fmla="*/ 161 w 322"/>
                  <a:gd name="T23" fmla="*/ 6 h 319"/>
                  <a:gd name="T24" fmla="*/ 161 w 322"/>
                  <a:gd name="T25" fmla="*/ 313 h 319"/>
                  <a:gd name="T26" fmla="*/ 27 w 322"/>
                  <a:gd name="T27" fmla="*/ 236 h 319"/>
                  <a:gd name="T28" fmla="*/ 295 w 322"/>
                  <a:gd name="T29" fmla="*/ 236 h 319"/>
                  <a:gd name="T30" fmla="*/ 161 w 322"/>
                  <a:gd name="T31" fmla="*/ 313 h 3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22" h="319">
                    <a:moveTo>
                      <a:pt x="161" y="0"/>
                    </a:moveTo>
                    <a:cubicBezTo>
                      <a:pt x="72" y="0"/>
                      <a:pt x="0" y="71"/>
                      <a:pt x="0" y="159"/>
                    </a:cubicBezTo>
                    <a:cubicBezTo>
                      <a:pt x="0" y="248"/>
                      <a:pt x="72" y="319"/>
                      <a:pt x="161" y="319"/>
                    </a:cubicBezTo>
                    <a:cubicBezTo>
                      <a:pt x="250" y="319"/>
                      <a:pt x="322" y="248"/>
                      <a:pt x="322" y="159"/>
                    </a:cubicBezTo>
                    <a:cubicBezTo>
                      <a:pt x="322" y="71"/>
                      <a:pt x="250" y="0"/>
                      <a:pt x="161" y="0"/>
                    </a:cubicBezTo>
                    <a:close/>
                    <a:moveTo>
                      <a:pt x="161" y="6"/>
                    </a:moveTo>
                    <a:cubicBezTo>
                      <a:pt x="247" y="6"/>
                      <a:pt x="316" y="75"/>
                      <a:pt x="316" y="159"/>
                    </a:cubicBezTo>
                    <a:cubicBezTo>
                      <a:pt x="316" y="184"/>
                      <a:pt x="310" y="208"/>
                      <a:pt x="299" y="228"/>
                    </a:cubicBezTo>
                    <a:cubicBezTo>
                      <a:pt x="23" y="228"/>
                      <a:pt x="23" y="228"/>
                      <a:pt x="23" y="228"/>
                    </a:cubicBezTo>
                    <a:cubicBezTo>
                      <a:pt x="23" y="229"/>
                      <a:pt x="23" y="229"/>
                      <a:pt x="23" y="229"/>
                    </a:cubicBezTo>
                    <a:cubicBezTo>
                      <a:pt x="12" y="208"/>
                      <a:pt x="6" y="184"/>
                      <a:pt x="6" y="159"/>
                    </a:cubicBezTo>
                    <a:cubicBezTo>
                      <a:pt x="6" y="75"/>
                      <a:pt x="75" y="6"/>
                      <a:pt x="161" y="6"/>
                    </a:cubicBezTo>
                    <a:close/>
                    <a:moveTo>
                      <a:pt x="161" y="313"/>
                    </a:moveTo>
                    <a:cubicBezTo>
                      <a:pt x="104" y="313"/>
                      <a:pt x="54" y="282"/>
                      <a:pt x="27" y="236"/>
                    </a:cubicBezTo>
                    <a:cubicBezTo>
                      <a:pt x="295" y="236"/>
                      <a:pt x="295" y="236"/>
                      <a:pt x="295" y="236"/>
                    </a:cubicBezTo>
                    <a:cubicBezTo>
                      <a:pt x="269" y="282"/>
                      <a:pt x="218" y="313"/>
                      <a:pt x="161" y="3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5" name="Freeform 33"/>
              <p:cNvSpPr>
                <a:spLocks noEditPoints="1"/>
              </p:cNvSpPr>
              <p:nvPr/>
            </p:nvSpPr>
            <p:spPr bwMode="auto">
              <a:xfrm>
                <a:off x="327279" y="596051"/>
                <a:ext cx="286138" cy="212337"/>
              </a:xfrm>
              <a:custGeom>
                <a:avLst/>
                <a:gdLst>
                  <a:gd name="T0" fmla="*/ 236 w 280"/>
                  <a:gd name="T1" fmla="*/ 171 h 207"/>
                  <a:gd name="T2" fmla="*/ 158 w 280"/>
                  <a:gd name="T3" fmla="*/ 183 h 207"/>
                  <a:gd name="T4" fmla="*/ 187 w 280"/>
                  <a:gd name="T5" fmla="*/ 139 h 207"/>
                  <a:gd name="T6" fmla="*/ 214 w 280"/>
                  <a:gd name="T7" fmla="*/ 153 h 207"/>
                  <a:gd name="T8" fmla="*/ 232 w 280"/>
                  <a:gd name="T9" fmla="*/ 139 h 207"/>
                  <a:gd name="T10" fmla="*/ 259 w 280"/>
                  <a:gd name="T11" fmla="*/ 152 h 207"/>
                  <a:gd name="T12" fmla="*/ 271 w 280"/>
                  <a:gd name="T13" fmla="*/ 139 h 207"/>
                  <a:gd name="T14" fmla="*/ 242 w 280"/>
                  <a:gd name="T15" fmla="*/ 120 h 207"/>
                  <a:gd name="T16" fmla="*/ 179 w 280"/>
                  <a:gd name="T17" fmla="*/ 78 h 207"/>
                  <a:gd name="T18" fmla="*/ 101 w 280"/>
                  <a:gd name="T19" fmla="*/ 78 h 207"/>
                  <a:gd name="T20" fmla="*/ 46 w 280"/>
                  <a:gd name="T21" fmla="*/ 106 h 207"/>
                  <a:gd name="T22" fmla="*/ 9 w 280"/>
                  <a:gd name="T23" fmla="*/ 125 h 207"/>
                  <a:gd name="T24" fmla="*/ 24 w 280"/>
                  <a:gd name="T25" fmla="*/ 149 h 207"/>
                  <a:gd name="T26" fmla="*/ 56 w 280"/>
                  <a:gd name="T27" fmla="*/ 124 h 207"/>
                  <a:gd name="T28" fmla="*/ 69 w 280"/>
                  <a:gd name="T29" fmla="*/ 149 h 207"/>
                  <a:gd name="T30" fmla="*/ 100 w 280"/>
                  <a:gd name="T31" fmla="*/ 124 h 207"/>
                  <a:gd name="T32" fmla="*/ 120 w 280"/>
                  <a:gd name="T33" fmla="*/ 138 h 207"/>
                  <a:gd name="T34" fmla="*/ 123 w 280"/>
                  <a:gd name="T35" fmla="*/ 182 h 207"/>
                  <a:gd name="T36" fmla="*/ 44 w 280"/>
                  <a:gd name="T37" fmla="*/ 171 h 207"/>
                  <a:gd name="T38" fmla="*/ 0 w 280"/>
                  <a:gd name="T39" fmla="*/ 186 h 207"/>
                  <a:gd name="T40" fmla="*/ 98 w 280"/>
                  <a:gd name="T41" fmla="*/ 188 h 207"/>
                  <a:gd name="T42" fmla="*/ 183 w 280"/>
                  <a:gd name="T43" fmla="*/ 188 h 207"/>
                  <a:gd name="T44" fmla="*/ 280 w 280"/>
                  <a:gd name="T45" fmla="*/ 186 h 207"/>
                  <a:gd name="T46" fmla="*/ 203 w 280"/>
                  <a:gd name="T47" fmla="*/ 79 h 207"/>
                  <a:gd name="T48" fmla="*/ 199 w 280"/>
                  <a:gd name="T49" fmla="*/ 122 h 207"/>
                  <a:gd name="T50" fmla="*/ 203 w 280"/>
                  <a:gd name="T51" fmla="*/ 79 h 207"/>
                  <a:gd name="T52" fmla="*/ 65 w 280"/>
                  <a:gd name="T53" fmla="*/ 105 h 207"/>
                  <a:gd name="T54" fmla="*/ 93 w 280"/>
                  <a:gd name="T55" fmla="*/ 95 h 207"/>
                  <a:gd name="T56" fmla="*/ 148 w 280"/>
                  <a:gd name="T57" fmla="*/ 108 h 207"/>
                  <a:gd name="T58" fmla="*/ 136 w 280"/>
                  <a:gd name="T59" fmla="*/ 84 h 207"/>
                  <a:gd name="T60" fmla="*/ 108 w 280"/>
                  <a:gd name="T61" fmla="*/ 107 h 207"/>
                  <a:gd name="T62" fmla="*/ 179 w 280"/>
                  <a:gd name="T63" fmla="*/ 122 h 207"/>
                  <a:gd name="T64" fmla="*/ 161 w 280"/>
                  <a:gd name="T65" fmla="*/ 108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80" h="207">
                    <a:moveTo>
                      <a:pt x="275" y="174"/>
                    </a:moveTo>
                    <a:cubicBezTo>
                      <a:pt x="253" y="191"/>
                      <a:pt x="236" y="171"/>
                      <a:pt x="236" y="171"/>
                    </a:cubicBezTo>
                    <a:cubicBezTo>
                      <a:pt x="207" y="198"/>
                      <a:pt x="184" y="172"/>
                      <a:pt x="184" y="172"/>
                    </a:cubicBezTo>
                    <a:cubicBezTo>
                      <a:pt x="166" y="185"/>
                      <a:pt x="158" y="183"/>
                      <a:pt x="158" y="183"/>
                    </a:cubicBezTo>
                    <a:cubicBezTo>
                      <a:pt x="152" y="139"/>
                      <a:pt x="152" y="139"/>
                      <a:pt x="152" y="139"/>
                    </a:cubicBezTo>
                    <a:cubicBezTo>
                      <a:pt x="187" y="139"/>
                      <a:pt x="187" y="139"/>
                      <a:pt x="187" y="139"/>
                    </a:cubicBezTo>
                    <a:cubicBezTo>
                      <a:pt x="193" y="153"/>
                      <a:pt x="193" y="153"/>
                      <a:pt x="193" y="153"/>
                    </a:cubicBezTo>
                    <a:cubicBezTo>
                      <a:pt x="214" y="153"/>
                      <a:pt x="214" y="153"/>
                      <a:pt x="214" y="153"/>
                    </a:cubicBezTo>
                    <a:cubicBezTo>
                      <a:pt x="208" y="139"/>
                      <a:pt x="208" y="139"/>
                      <a:pt x="208" y="139"/>
                    </a:cubicBezTo>
                    <a:cubicBezTo>
                      <a:pt x="232" y="139"/>
                      <a:pt x="232" y="139"/>
                      <a:pt x="232" y="139"/>
                    </a:cubicBezTo>
                    <a:cubicBezTo>
                      <a:pt x="238" y="153"/>
                      <a:pt x="238" y="153"/>
                      <a:pt x="238" y="153"/>
                    </a:cubicBezTo>
                    <a:cubicBezTo>
                      <a:pt x="259" y="152"/>
                      <a:pt x="259" y="152"/>
                      <a:pt x="259" y="152"/>
                    </a:cubicBezTo>
                    <a:cubicBezTo>
                      <a:pt x="253" y="139"/>
                      <a:pt x="253" y="139"/>
                      <a:pt x="253" y="139"/>
                    </a:cubicBezTo>
                    <a:cubicBezTo>
                      <a:pt x="271" y="139"/>
                      <a:pt x="271" y="139"/>
                      <a:pt x="271" y="139"/>
                    </a:cubicBezTo>
                    <a:cubicBezTo>
                      <a:pt x="271" y="119"/>
                      <a:pt x="271" y="119"/>
                      <a:pt x="271" y="119"/>
                    </a:cubicBezTo>
                    <a:cubicBezTo>
                      <a:pt x="242" y="120"/>
                      <a:pt x="242" y="120"/>
                      <a:pt x="242" y="120"/>
                    </a:cubicBezTo>
                    <a:cubicBezTo>
                      <a:pt x="207" y="49"/>
                      <a:pt x="207" y="49"/>
                      <a:pt x="207" y="49"/>
                    </a:cubicBezTo>
                    <a:cubicBezTo>
                      <a:pt x="179" y="78"/>
                      <a:pt x="179" y="78"/>
                      <a:pt x="179" y="78"/>
                    </a:cubicBezTo>
                    <a:cubicBezTo>
                      <a:pt x="141" y="0"/>
                      <a:pt x="141" y="0"/>
                      <a:pt x="141" y="0"/>
                    </a:cubicBezTo>
                    <a:cubicBezTo>
                      <a:pt x="101" y="78"/>
                      <a:pt x="101" y="78"/>
                      <a:pt x="101" y="78"/>
                    </a:cubicBezTo>
                    <a:cubicBezTo>
                      <a:pt x="74" y="49"/>
                      <a:pt x="74" y="49"/>
                      <a:pt x="74" y="49"/>
                    </a:cubicBezTo>
                    <a:cubicBezTo>
                      <a:pt x="46" y="106"/>
                      <a:pt x="46" y="106"/>
                      <a:pt x="46" y="106"/>
                    </a:cubicBezTo>
                    <a:cubicBezTo>
                      <a:pt x="10" y="105"/>
                      <a:pt x="10" y="105"/>
                      <a:pt x="10" y="105"/>
                    </a:cubicBezTo>
                    <a:cubicBezTo>
                      <a:pt x="9" y="125"/>
                      <a:pt x="9" y="125"/>
                      <a:pt x="9" y="125"/>
                    </a:cubicBezTo>
                    <a:cubicBezTo>
                      <a:pt x="36" y="124"/>
                      <a:pt x="36" y="124"/>
                      <a:pt x="36" y="124"/>
                    </a:cubicBezTo>
                    <a:cubicBezTo>
                      <a:pt x="24" y="149"/>
                      <a:pt x="24" y="149"/>
                      <a:pt x="24" y="149"/>
                    </a:cubicBezTo>
                    <a:cubicBezTo>
                      <a:pt x="44" y="149"/>
                      <a:pt x="44" y="149"/>
                      <a:pt x="44" y="149"/>
                    </a:cubicBezTo>
                    <a:cubicBezTo>
                      <a:pt x="56" y="124"/>
                      <a:pt x="56" y="124"/>
                      <a:pt x="56" y="124"/>
                    </a:cubicBezTo>
                    <a:cubicBezTo>
                      <a:pt x="80" y="124"/>
                      <a:pt x="80" y="124"/>
                      <a:pt x="80" y="124"/>
                    </a:cubicBezTo>
                    <a:cubicBezTo>
                      <a:pt x="69" y="149"/>
                      <a:pt x="69" y="149"/>
                      <a:pt x="69" y="149"/>
                    </a:cubicBezTo>
                    <a:cubicBezTo>
                      <a:pt x="89" y="149"/>
                      <a:pt x="89" y="149"/>
                      <a:pt x="89" y="149"/>
                    </a:cubicBezTo>
                    <a:cubicBezTo>
                      <a:pt x="100" y="124"/>
                      <a:pt x="100" y="124"/>
                      <a:pt x="100" y="124"/>
                    </a:cubicBezTo>
                    <a:cubicBezTo>
                      <a:pt x="131" y="124"/>
                      <a:pt x="131" y="124"/>
                      <a:pt x="131" y="124"/>
                    </a:cubicBezTo>
                    <a:cubicBezTo>
                      <a:pt x="120" y="138"/>
                      <a:pt x="120" y="138"/>
                      <a:pt x="120" y="138"/>
                    </a:cubicBezTo>
                    <a:cubicBezTo>
                      <a:pt x="129" y="139"/>
                      <a:pt x="129" y="139"/>
                      <a:pt x="129" y="139"/>
                    </a:cubicBezTo>
                    <a:cubicBezTo>
                      <a:pt x="123" y="182"/>
                      <a:pt x="123" y="182"/>
                      <a:pt x="123" y="182"/>
                    </a:cubicBezTo>
                    <a:cubicBezTo>
                      <a:pt x="113" y="185"/>
                      <a:pt x="98" y="172"/>
                      <a:pt x="98" y="172"/>
                    </a:cubicBezTo>
                    <a:cubicBezTo>
                      <a:pt x="69" y="198"/>
                      <a:pt x="44" y="171"/>
                      <a:pt x="44" y="171"/>
                    </a:cubicBezTo>
                    <a:cubicBezTo>
                      <a:pt x="26" y="191"/>
                      <a:pt x="5" y="174"/>
                      <a:pt x="5" y="174"/>
                    </a:cubicBezTo>
                    <a:cubicBezTo>
                      <a:pt x="0" y="186"/>
                      <a:pt x="0" y="186"/>
                      <a:pt x="0" y="186"/>
                    </a:cubicBezTo>
                    <a:cubicBezTo>
                      <a:pt x="23" y="201"/>
                      <a:pt x="45" y="187"/>
                      <a:pt x="45" y="187"/>
                    </a:cubicBezTo>
                    <a:cubicBezTo>
                      <a:pt x="74" y="206"/>
                      <a:pt x="98" y="188"/>
                      <a:pt x="98" y="188"/>
                    </a:cubicBezTo>
                    <a:cubicBezTo>
                      <a:pt x="127" y="207"/>
                      <a:pt x="140" y="189"/>
                      <a:pt x="140" y="189"/>
                    </a:cubicBezTo>
                    <a:cubicBezTo>
                      <a:pt x="159" y="206"/>
                      <a:pt x="183" y="188"/>
                      <a:pt x="183" y="188"/>
                    </a:cubicBezTo>
                    <a:cubicBezTo>
                      <a:pt x="207" y="207"/>
                      <a:pt x="235" y="187"/>
                      <a:pt x="235" y="187"/>
                    </a:cubicBezTo>
                    <a:cubicBezTo>
                      <a:pt x="259" y="202"/>
                      <a:pt x="280" y="186"/>
                      <a:pt x="280" y="186"/>
                    </a:cubicBezTo>
                    <a:lnTo>
                      <a:pt x="275" y="174"/>
                    </a:lnTo>
                    <a:close/>
                    <a:moveTo>
                      <a:pt x="203" y="79"/>
                    </a:moveTo>
                    <a:cubicBezTo>
                      <a:pt x="223" y="121"/>
                      <a:pt x="223" y="121"/>
                      <a:pt x="223" y="121"/>
                    </a:cubicBezTo>
                    <a:cubicBezTo>
                      <a:pt x="199" y="122"/>
                      <a:pt x="199" y="122"/>
                      <a:pt x="199" y="122"/>
                    </a:cubicBezTo>
                    <a:cubicBezTo>
                      <a:pt x="187" y="95"/>
                      <a:pt x="187" y="95"/>
                      <a:pt x="187" y="95"/>
                    </a:cubicBezTo>
                    <a:lnTo>
                      <a:pt x="203" y="79"/>
                    </a:lnTo>
                    <a:close/>
                    <a:moveTo>
                      <a:pt x="88" y="106"/>
                    </a:moveTo>
                    <a:cubicBezTo>
                      <a:pt x="65" y="105"/>
                      <a:pt x="65" y="105"/>
                      <a:pt x="65" y="105"/>
                    </a:cubicBezTo>
                    <a:cubicBezTo>
                      <a:pt x="78" y="79"/>
                      <a:pt x="78" y="79"/>
                      <a:pt x="78" y="79"/>
                    </a:cubicBezTo>
                    <a:cubicBezTo>
                      <a:pt x="93" y="95"/>
                      <a:pt x="93" y="95"/>
                      <a:pt x="93" y="95"/>
                    </a:cubicBezTo>
                    <a:lnTo>
                      <a:pt x="88" y="106"/>
                    </a:lnTo>
                    <a:close/>
                    <a:moveTo>
                      <a:pt x="148" y="108"/>
                    </a:moveTo>
                    <a:cubicBezTo>
                      <a:pt x="145" y="84"/>
                      <a:pt x="145" y="84"/>
                      <a:pt x="145" y="84"/>
                    </a:cubicBezTo>
                    <a:cubicBezTo>
                      <a:pt x="136" y="84"/>
                      <a:pt x="136" y="84"/>
                      <a:pt x="136" y="84"/>
                    </a:cubicBezTo>
                    <a:cubicBezTo>
                      <a:pt x="132" y="108"/>
                      <a:pt x="132" y="108"/>
                      <a:pt x="132" y="108"/>
                    </a:cubicBezTo>
                    <a:cubicBezTo>
                      <a:pt x="108" y="107"/>
                      <a:pt x="108" y="107"/>
                      <a:pt x="108" y="107"/>
                    </a:cubicBezTo>
                    <a:cubicBezTo>
                      <a:pt x="141" y="39"/>
                      <a:pt x="141" y="39"/>
                      <a:pt x="141" y="39"/>
                    </a:cubicBezTo>
                    <a:cubicBezTo>
                      <a:pt x="179" y="122"/>
                      <a:pt x="179" y="122"/>
                      <a:pt x="179" y="122"/>
                    </a:cubicBezTo>
                    <a:cubicBezTo>
                      <a:pt x="150" y="123"/>
                      <a:pt x="150" y="123"/>
                      <a:pt x="150" y="123"/>
                    </a:cubicBezTo>
                    <a:cubicBezTo>
                      <a:pt x="161" y="108"/>
                      <a:pt x="161" y="108"/>
                      <a:pt x="161" y="108"/>
                    </a:cubicBezTo>
                    <a:lnTo>
                      <a:pt x="148" y="108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6" name="Freeform 34"/>
              <p:cNvSpPr/>
              <p:nvPr/>
            </p:nvSpPr>
            <p:spPr bwMode="auto">
              <a:xfrm>
                <a:off x="271173" y="644388"/>
                <a:ext cx="17263" cy="19421"/>
              </a:xfrm>
              <a:custGeom>
                <a:avLst/>
                <a:gdLst>
                  <a:gd name="T0" fmla="*/ 15 w 17"/>
                  <a:gd name="T1" fmla="*/ 18 h 19"/>
                  <a:gd name="T2" fmla="*/ 17 w 17"/>
                  <a:gd name="T3" fmla="*/ 18 h 19"/>
                  <a:gd name="T4" fmla="*/ 16 w 17"/>
                  <a:gd name="T5" fmla="*/ 12 h 19"/>
                  <a:gd name="T6" fmla="*/ 9 w 17"/>
                  <a:gd name="T7" fmla="*/ 1 h 19"/>
                  <a:gd name="T8" fmla="*/ 1 w 17"/>
                  <a:gd name="T9" fmla="*/ 0 h 19"/>
                  <a:gd name="T10" fmla="*/ 1 w 17"/>
                  <a:gd name="T11" fmla="*/ 2 h 19"/>
                  <a:gd name="T12" fmla="*/ 7 w 17"/>
                  <a:gd name="T13" fmla="*/ 6 h 19"/>
                  <a:gd name="T14" fmla="*/ 13 w 17"/>
                  <a:gd name="T15" fmla="*/ 14 h 19"/>
                  <a:gd name="T16" fmla="*/ 15 w 17"/>
                  <a:gd name="T17" fmla="*/ 18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19">
                    <a:moveTo>
                      <a:pt x="15" y="18"/>
                    </a:moveTo>
                    <a:cubicBezTo>
                      <a:pt x="15" y="18"/>
                      <a:pt x="16" y="19"/>
                      <a:pt x="17" y="18"/>
                    </a:cubicBezTo>
                    <a:cubicBezTo>
                      <a:pt x="17" y="18"/>
                      <a:pt x="17" y="14"/>
                      <a:pt x="16" y="12"/>
                    </a:cubicBezTo>
                    <a:cubicBezTo>
                      <a:pt x="16" y="12"/>
                      <a:pt x="10" y="5"/>
                      <a:pt x="9" y="1"/>
                    </a:cubicBezTo>
                    <a:cubicBezTo>
                      <a:pt x="9" y="1"/>
                      <a:pt x="8" y="0"/>
                      <a:pt x="1" y="0"/>
                    </a:cubicBezTo>
                    <a:cubicBezTo>
                      <a:pt x="1" y="0"/>
                      <a:pt x="0" y="1"/>
                      <a:pt x="1" y="2"/>
                    </a:cubicBezTo>
                    <a:cubicBezTo>
                      <a:pt x="2" y="2"/>
                      <a:pt x="4" y="1"/>
                      <a:pt x="7" y="6"/>
                    </a:cubicBezTo>
                    <a:cubicBezTo>
                      <a:pt x="13" y="14"/>
                      <a:pt x="13" y="14"/>
                      <a:pt x="13" y="14"/>
                    </a:cubicBezTo>
                    <a:cubicBezTo>
                      <a:pt x="13" y="14"/>
                      <a:pt x="15" y="17"/>
                      <a:pt x="15" y="1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7" name="Freeform 35"/>
              <p:cNvSpPr/>
              <p:nvPr/>
            </p:nvSpPr>
            <p:spPr bwMode="auto">
              <a:xfrm>
                <a:off x="297931" y="650430"/>
                <a:ext cx="12084" cy="17695"/>
              </a:xfrm>
              <a:custGeom>
                <a:avLst/>
                <a:gdLst>
                  <a:gd name="T0" fmla="*/ 10 w 12"/>
                  <a:gd name="T1" fmla="*/ 1 h 17"/>
                  <a:gd name="T2" fmla="*/ 3 w 12"/>
                  <a:gd name="T3" fmla="*/ 0 h 17"/>
                  <a:gd name="T4" fmla="*/ 2 w 12"/>
                  <a:gd name="T5" fmla="*/ 2 h 17"/>
                  <a:gd name="T6" fmla="*/ 5 w 12"/>
                  <a:gd name="T7" fmla="*/ 15 h 17"/>
                  <a:gd name="T8" fmla="*/ 7 w 12"/>
                  <a:gd name="T9" fmla="*/ 14 h 17"/>
                  <a:gd name="T10" fmla="*/ 11 w 12"/>
                  <a:gd name="T11" fmla="*/ 4 h 17"/>
                  <a:gd name="T12" fmla="*/ 10 w 12"/>
                  <a:gd name="T13" fmla="*/ 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17">
                    <a:moveTo>
                      <a:pt x="10" y="1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0" y="1"/>
                      <a:pt x="2" y="2"/>
                    </a:cubicBezTo>
                    <a:cubicBezTo>
                      <a:pt x="2" y="2"/>
                      <a:pt x="6" y="10"/>
                      <a:pt x="5" y="15"/>
                    </a:cubicBezTo>
                    <a:cubicBezTo>
                      <a:pt x="5" y="15"/>
                      <a:pt x="6" y="17"/>
                      <a:pt x="7" y="14"/>
                    </a:cubicBezTo>
                    <a:cubicBezTo>
                      <a:pt x="7" y="14"/>
                      <a:pt x="9" y="5"/>
                      <a:pt x="11" y="4"/>
                    </a:cubicBezTo>
                    <a:cubicBezTo>
                      <a:pt x="11" y="4"/>
                      <a:pt x="12" y="1"/>
                      <a:pt x="1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8" name="Freeform 36"/>
              <p:cNvSpPr/>
              <p:nvPr/>
            </p:nvSpPr>
            <p:spPr bwMode="auto">
              <a:xfrm>
                <a:off x="278510" y="659925"/>
                <a:ext cx="18126" cy="34526"/>
              </a:xfrm>
              <a:custGeom>
                <a:avLst/>
                <a:gdLst>
                  <a:gd name="T0" fmla="*/ 15 w 18"/>
                  <a:gd name="T1" fmla="*/ 2 h 34"/>
                  <a:gd name="T2" fmla="*/ 14 w 18"/>
                  <a:gd name="T3" fmla="*/ 2 h 34"/>
                  <a:gd name="T4" fmla="*/ 12 w 18"/>
                  <a:gd name="T5" fmla="*/ 12 h 34"/>
                  <a:gd name="T6" fmla="*/ 12 w 18"/>
                  <a:gd name="T7" fmla="*/ 21 h 34"/>
                  <a:gd name="T8" fmla="*/ 11 w 18"/>
                  <a:gd name="T9" fmla="*/ 27 h 34"/>
                  <a:gd name="T10" fmla="*/ 10 w 18"/>
                  <a:gd name="T11" fmla="*/ 27 h 34"/>
                  <a:gd name="T12" fmla="*/ 1 w 18"/>
                  <a:gd name="T13" fmla="*/ 18 h 34"/>
                  <a:gd name="T14" fmla="*/ 2 w 18"/>
                  <a:gd name="T15" fmla="*/ 20 h 34"/>
                  <a:gd name="T16" fmla="*/ 6 w 18"/>
                  <a:gd name="T17" fmla="*/ 33 h 34"/>
                  <a:gd name="T18" fmla="*/ 13 w 18"/>
                  <a:gd name="T19" fmla="*/ 34 h 34"/>
                  <a:gd name="T20" fmla="*/ 18 w 18"/>
                  <a:gd name="T21" fmla="*/ 21 h 34"/>
                  <a:gd name="T22" fmla="*/ 17 w 18"/>
                  <a:gd name="T23" fmla="*/ 13 h 34"/>
                  <a:gd name="T24" fmla="*/ 15 w 18"/>
                  <a:gd name="T25" fmla="*/ 2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8" h="34">
                    <a:moveTo>
                      <a:pt x="15" y="2"/>
                    </a:moveTo>
                    <a:cubicBezTo>
                      <a:pt x="15" y="2"/>
                      <a:pt x="15" y="0"/>
                      <a:pt x="14" y="2"/>
                    </a:cubicBezTo>
                    <a:cubicBezTo>
                      <a:pt x="14" y="2"/>
                      <a:pt x="14" y="9"/>
                      <a:pt x="12" y="12"/>
                    </a:cubicBezTo>
                    <a:cubicBezTo>
                      <a:pt x="12" y="12"/>
                      <a:pt x="12" y="19"/>
                      <a:pt x="12" y="21"/>
                    </a:cubicBezTo>
                    <a:cubicBezTo>
                      <a:pt x="12" y="21"/>
                      <a:pt x="10" y="26"/>
                      <a:pt x="11" y="27"/>
                    </a:cubicBezTo>
                    <a:cubicBezTo>
                      <a:pt x="10" y="27"/>
                      <a:pt x="10" y="27"/>
                      <a:pt x="10" y="27"/>
                    </a:cubicBezTo>
                    <a:cubicBezTo>
                      <a:pt x="10" y="27"/>
                      <a:pt x="6" y="16"/>
                      <a:pt x="1" y="18"/>
                    </a:cubicBezTo>
                    <a:cubicBezTo>
                      <a:pt x="1" y="18"/>
                      <a:pt x="0" y="19"/>
                      <a:pt x="2" y="20"/>
                    </a:cubicBezTo>
                    <a:cubicBezTo>
                      <a:pt x="2" y="20"/>
                      <a:pt x="7" y="30"/>
                      <a:pt x="6" y="33"/>
                    </a:cubicBezTo>
                    <a:cubicBezTo>
                      <a:pt x="6" y="33"/>
                      <a:pt x="10" y="34"/>
                      <a:pt x="13" y="34"/>
                    </a:cubicBezTo>
                    <a:cubicBezTo>
                      <a:pt x="13" y="34"/>
                      <a:pt x="17" y="25"/>
                      <a:pt x="18" y="21"/>
                    </a:cubicBezTo>
                    <a:cubicBezTo>
                      <a:pt x="18" y="21"/>
                      <a:pt x="18" y="15"/>
                      <a:pt x="17" y="13"/>
                    </a:cubicBezTo>
                    <a:cubicBezTo>
                      <a:pt x="17" y="13"/>
                      <a:pt x="17" y="5"/>
                      <a:pt x="15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9" name="Freeform 37"/>
              <p:cNvSpPr/>
              <p:nvPr/>
            </p:nvSpPr>
            <p:spPr bwMode="auto">
              <a:xfrm>
                <a:off x="508111" y="546851"/>
                <a:ext cx="59127" cy="27621"/>
              </a:xfrm>
              <a:custGeom>
                <a:avLst/>
                <a:gdLst>
                  <a:gd name="T0" fmla="*/ 58 w 58"/>
                  <a:gd name="T1" fmla="*/ 9 h 27"/>
                  <a:gd name="T2" fmla="*/ 55 w 58"/>
                  <a:gd name="T3" fmla="*/ 9 h 27"/>
                  <a:gd name="T4" fmla="*/ 51 w 58"/>
                  <a:gd name="T5" fmla="*/ 8 h 27"/>
                  <a:gd name="T6" fmla="*/ 50 w 58"/>
                  <a:gd name="T7" fmla="*/ 2 h 27"/>
                  <a:gd name="T8" fmla="*/ 47 w 58"/>
                  <a:gd name="T9" fmla="*/ 0 h 27"/>
                  <a:gd name="T10" fmla="*/ 45 w 58"/>
                  <a:gd name="T11" fmla="*/ 5 h 27"/>
                  <a:gd name="T12" fmla="*/ 44 w 58"/>
                  <a:gd name="T13" fmla="*/ 7 h 27"/>
                  <a:gd name="T14" fmla="*/ 34 w 58"/>
                  <a:gd name="T15" fmla="*/ 7 h 27"/>
                  <a:gd name="T16" fmla="*/ 37 w 58"/>
                  <a:gd name="T17" fmla="*/ 4 h 27"/>
                  <a:gd name="T18" fmla="*/ 35 w 58"/>
                  <a:gd name="T19" fmla="*/ 3 h 27"/>
                  <a:gd name="T20" fmla="*/ 30 w 58"/>
                  <a:gd name="T21" fmla="*/ 10 h 27"/>
                  <a:gd name="T22" fmla="*/ 34 w 58"/>
                  <a:gd name="T23" fmla="*/ 14 h 27"/>
                  <a:gd name="T24" fmla="*/ 26 w 58"/>
                  <a:gd name="T25" fmla="*/ 18 h 27"/>
                  <a:gd name="T26" fmla="*/ 4 w 58"/>
                  <a:gd name="T27" fmla="*/ 24 h 27"/>
                  <a:gd name="T28" fmla="*/ 5 w 58"/>
                  <a:gd name="T29" fmla="*/ 26 h 27"/>
                  <a:gd name="T30" fmla="*/ 24 w 58"/>
                  <a:gd name="T31" fmla="*/ 24 h 27"/>
                  <a:gd name="T32" fmla="*/ 49 w 58"/>
                  <a:gd name="T33" fmla="*/ 13 h 27"/>
                  <a:gd name="T34" fmla="*/ 58 w 58"/>
                  <a:gd name="T35" fmla="*/ 13 h 27"/>
                  <a:gd name="T36" fmla="*/ 58 w 58"/>
                  <a:gd name="T37" fmla="*/ 9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8" h="27">
                    <a:moveTo>
                      <a:pt x="58" y="9"/>
                    </a:moveTo>
                    <a:cubicBezTo>
                      <a:pt x="57" y="8"/>
                      <a:pt x="55" y="9"/>
                      <a:pt x="55" y="9"/>
                    </a:cubicBezTo>
                    <a:cubicBezTo>
                      <a:pt x="51" y="8"/>
                      <a:pt x="51" y="8"/>
                      <a:pt x="51" y="8"/>
                    </a:cubicBezTo>
                    <a:cubicBezTo>
                      <a:pt x="52" y="7"/>
                      <a:pt x="50" y="2"/>
                      <a:pt x="50" y="2"/>
                    </a:cubicBezTo>
                    <a:cubicBezTo>
                      <a:pt x="49" y="0"/>
                      <a:pt x="47" y="0"/>
                      <a:pt x="47" y="0"/>
                    </a:cubicBezTo>
                    <a:cubicBezTo>
                      <a:pt x="46" y="1"/>
                      <a:pt x="45" y="5"/>
                      <a:pt x="45" y="5"/>
                    </a:cubicBezTo>
                    <a:cubicBezTo>
                      <a:pt x="44" y="7"/>
                      <a:pt x="44" y="7"/>
                      <a:pt x="44" y="7"/>
                    </a:cubicBezTo>
                    <a:cubicBezTo>
                      <a:pt x="34" y="7"/>
                      <a:pt x="34" y="7"/>
                      <a:pt x="34" y="7"/>
                    </a:cubicBezTo>
                    <a:cubicBezTo>
                      <a:pt x="33" y="5"/>
                      <a:pt x="37" y="4"/>
                      <a:pt x="37" y="4"/>
                    </a:cubicBezTo>
                    <a:cubicBezTo>
                      <a:pt x="38" y="1"/>
                      <a:pt x="35" y="3"/>
                      <a:pt x="35" y="3"/>
                    </a:cubicBezTo>
                    <a:cubicBezTo>
                      <a:pt x="30" y="5"/>
                      <a:pt x="30" y="10"/>
                      <a:pt x="30" y="10"/>
                    </a:cubicBezTo>
                    <a:cubicBezTo>
                      <a:pt x="29" y="14"/>
                      <a:pt x="33" y="14"/>
                      <a:pt x="34" y="14"/>
                    </a:cubicBezTo>
                    <a:cubicBezTo>
                      <a:pt x="33" y="15"/>
                      <a:pt x="26" y="18"/>
                      <a:pt x="26" y="18"/>
                    </a:cubicBezTo>
                    <a:cubicBezTo>
                      <a:pt x="17" y="24"/>
                      <a:pt x="4" y="24"/>
                      <a:pt x="4" y="24"/>
                    </a:cubicBezTo>
                    <a:cubicBezTo>
                      <a:pt x="0" y="25"/>
                      <a:pt x="5" y="26"/>
                      <a:pt x="5" y="26"/>
                    </a:cubicBezTo>
                    <a:cubicBezTo>
                      <a:pt x="9" y="27"/>
                      <a:pt x="24" y="24"/>
                      <a:pt x="24" y="24"/>
                    </a:cubicBezTo>
                    <a:cubicBezTo>
                      <a:pt x="46" y="18"/>
                      <a:pt x="49" y="13"/>
                      <a:pt x="49" y="13"/>
                    </a:cubicBezTo>
                    <a:cubicBezTo>
                      <a:pt x="53" y="13"/>
                      <a:pt x="58" y="13"/>
                      <a:pt x="58" y="13"/>
                    </a:cubicBezTo>
                    <a:lnTo>
                      <a:pt x="58" y="9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0" name="Freeform 38"/>
              <p:cNvSpPr/>
              <p:nvPr/>
            </p:nvSpPr>
            <p:spPr bwMode="auto">
              <a:xfrm>
                <a:off x="537890" y="573609"/>
                <a:ext cx="18126" cy="16400"/>
              </a:xfrm>
              <a:custGeom>
                <a:avLst/>
                <a:gdLst>
                  <a:gd name="T0" fmla="*/ 10 w 18"/>
                  <a:gd name="T1" fmla="*/ 5 h 16"/>
                  <a:gd name="T2" fmla="*/ 4 w 18"/>
                  <a:gd name="T3" fmla="*/ 14 h 16"/>
                  <a:gd name="T4" fmla="*/ 3 w 18"/>
                  <a:gd name="T5" fmla="*/ 16 h 16"/>
                  <a:gd name="T6" fmla="*/ 14 w 18"/>
                  <a:gd name="T7" fmla="*/ 13 h 16"/>
                  <a:gd name="T8" fmla="*/ 14 w 18"/>
                  <a:gd name="T9" fmla="*/ 4 h 16"/>
                  <a:gd name="T10" fmla="*/ 10 w 18"/>
                  <a:gd name="T11" fmla="*/ 5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16">
                    <a:moveTo>
                      <a:pt x="10" y="5"/>
                    </a:moveTo>
                    <a:cubicBezTo>
                      <a:pt x="10" y="5"/>
                      <a:pt x="7" y="14"/>
                      <a:pt x="4" y="14"/>
                    </a:cubicBezTo>
                    <a:cubicBezTo>
                      <a:pt x="4" y="14"/>
                      <a:pt x="0" y="16"/>
                      <a:pt x="3" y="16"/>
                    </a:cubicBezTo>
                    <a:cubicBezTo>
                      <a:pt x="3" y="16"/>
                      <a:pt x="10" y="13"/>
                      <a:pt x="14" y="13"/>
                    </a:cubicBezTo>
                    <a:cubicBezTo>
                      <a:pt x="14" y="13"/>
                      <a:pt x="18" y="10"/>
                      <a:pt x="14" y="4"/>
                    </a:cubicBezTo>
                    <a:cubicBezTo>
                      <a:pt x="14" y="4"/>
                      <a:pt x="12" y="0"/>
                      <a:pt x="10" y="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1" name="Freeform 39"/>
              <p:cNvSpPr>
                <a:spLocks noEditPoints="1"/>
              </p:cNvSpPr>
              <p:nvPr/>
            </p:nvSpPr>
            <p:spPr bwMode="auto">
              <a:xfrm>
                <a:off x="625501" y="652588"/>
                <a:ext cx="61284" cy="38842"/>
              </a:xfrm>
              <a:custGeom>
                <a:avLst/>
                <a:gdLst>
                  <a:gd name="T0" fmla="*/ 59 w 60"/>
                  <a:gd name="T1" fmla="*/ 18 h 38"/>
                  <a:gd name="T2" fmla="*/ 58 w 60"/>
                  <a:gd name="T3" fmla="*/ 18 h 38"/>
                  <a:gd name="T4" fmla="*/ 54 w 60"/>
                  <a:gd name="T5" fmla="*/ 15 h 38"/>
                  <a:gd name="T6" fmla="*/ 52 w 60"/>
                  <a:gd name="T7" fmla="*/ 11 h 38"/>
                  <a:gd name="T8" fmla="*/ 49 w 60"/>
                  <a:gd name="T9" fmla="*/ 10 h 38"/>
                  <a:gd name="T10" fmla="*/ 42 w 60"/>
                  <a:gd name="T11" fmla="*/ 5 h 38"/>
                  <a:gd name="T12" fmla="*/ 44 w 60"/>
                  <a:gd name="T13" fmla="*/ 2 h 38"/>
                  <a:gd name="T14" fmla="*/ 42 w 60"/>
                  <a:gd name="T15" fmla="*/ 0 h 38"/>
                  <a:gd name="T16" fmla="*/ 36 w 60"/>
                  <a:gd name="T17" fmla="*/ 2 h 38"/>
                  <a:gd name="T18" fmla="*/ 39 w 60"/>
                  <a:gd name="T19" fmla="*/ 6 h 38"/>
                  <a:gd name="T20" fmla="*/ 47 w 60"/>
                  <a:gd name="T21" fmla="*/ 11 h 38"/>
                  <a:gd name="T22" fmla="*/ 47 w 60"/>
                  <a:gd name="T23" fmla="*/ 16 h 38"/>
                  <a:gd name="T24" fmla="*/ 43 w 60"/>
                  <a:gd name="T25" fmla="*/ 15 h 38"/>
                  <a:gd name="T26" fmla="*/ 26 w 60"/>
                  <a:gd name="T27" fmla="*/ 5 h 38"/>
                  <a:gd name="T28" fmla="*/ 21 w 60"/>
                  <a:gd name="T29" fmla="*/ 6 h 38"/>
                  <a:gd name="T30" fmla="*/ 22 w 60"/>
                  <a:gd name="T31" fmla="*/ 10 h 38"/>
                  <a:gd name="T32" fmla="*/ 27 w 60"/>
                  <a:gd name="T33" fmla="*/ 13 h 38"/>
                  <a:gd name="T34" fmla="*/ 21 w 60"/>
                  <a:gd name="T35" fmla="*/ 13 h 38"/>
                  <a:gd name="T36" fmla="*/ 19 w 60"/>
                  <a:gd name="T37" fmla="*/ 17 h 38"/>
                  <a:gd name="T38" fmla="*/ 18 w 60"/>
                  <a:gd name="T39" fmla="*/ 23 h 38"/>
                  <a:gd name="T40" fmla="*/ 6 w 60"/>
                  <a:gd name="T41" fmla="*/ 5 h 38"/>
                  <a:gd name="T42" fmla="*/ 1 w 60"/>
                  <a:gd name="T43" fmla="*/ 22 h 38"/>
                  <a:gd name="T44" fmla="*/ 8 w 60"/>
                  <a:gd name="T45" fmla="*/ 29 h 38"/>
                  <a:gd name="T46" fmla="*/ 14 w 60"/>
                  <a:gd name="T47" fmla="*/ 28 h 38"/>
                  <a:gd name="T48" fmla="*/ 15 w 60"/>
                  <a:gd name="T49" fmla="*/ 28 h 38"/>
                  <a:gd name="T50" fmla="*/ 15 w 60"/>
                  <a:gd name="T51" fmla="*/ 32 h 38"/>
                  <a:gd name="T52" fmla="*/ 15 w 60"/>
                  <a:gd name="T53" fmla="*/ 35 h 38"/>
                  <a:gd name="T54" fmla="*/ 19 w 60"/>
                  <a:gd name="T55" fmla="*/ 33 h 38"/>
                  <a:gd name="T56" fmla="*/ 19 w 60"/>
                  <a:gd name="T57" fmla="*/ 26 h 38"/>
                  <a:gd name="T58" fmla="*/ 23 w 60"/>
                  <a:gd name="T59" fmla="*/ 18 h 38"/>
                  <a:gd name="T60" fmla="*/ 33 w 60"/>
                  <a:gd name="T61" fmla="*/ 18 h 38"/>
                  <a:gd name="T62" fmla="*/ 31 w 60"/>
                  <a:gd name="T63" fmla="*/ 12 h 38"/>
                  <a:gd name="T64" fmla="*/ 38 w 60"/>
                  <a:gd name="T65" fmla="*/ 17 h 38"/>
                  <a:gd name="T66" fmla="*/ 42 w 60"/>
                  <a:gd name="T67" fmla="*/ 18 h 38"/>
                  <a:gd name="T68" fmla="*/ 47 w 60"/>
                  <a:gd name="T69" fmla="*/ 21 h 38"/>
                  <a:gd name="T70" fmla="*/ 59 w 60"/>
                  <a:gd name="T71" fmla="*/ 24 h 38"/>
                  <a:gd name="T72" fmla="*/ 59 w 60"/>
                  <a:gd name="T73" fmla="*/ 18 h 38"/>
                  <a:gd name="T74" fmla="*/ 9 w 60"/>
                  <a:gd name="T75" fmla="*/ 25 h 38"/>
                  <a:gd name="T76" fmla="*/ 5 w 60"/>
                  <a:gd name="T77" fmla="*/ 15 h 38"/>
                  <a:gd name="T78" fmla="*/ 10 w 60"/>
                  <a:gd name="T79" fmla="*/ 17 h 38"/>
                  <a:gd name="T80" fmla="*/ 14 w 60"/>
                  <a:gd name="T81" fmla="*/ 22 h 38"/>
                  <a:gd name="T82" fmla="*/ 9 w 60"/>
                  <a:gd name="T83" fmla="*/ 25 h 38"/>
                  <a:gd name="T84" fmla="*/ 52 w 60"/>
                  <a:gd name="T85" fmla="*/ 16 h 38"/>
                  <a:gd name="T86" fmla="*/ 53 w 60"/>
                  <a:gd name="T87" fmla="*/ 17 h 38"/>
                  <a:gd name="T88" fmla="*/ 55 w 60"/>
                  <a:gd name="T89" fmla="*/ 18 h 38"/>
                  <a:gd name="T90" fmla="*/ 52 w 60"/>
                  <a:gd name="T91" fmla="*/ 16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60" h="38">
                    <a:moveTo>
                      <a:pt x="59" y="18"/>
                    </a:moveTo>
                    <a:cubicBezTo>
                      <a:pt x="58" y="18"/>
                      <a:pt x="58" y="18"/>
                      <a:pt x="58" y="18"/>
                    </a:cubicBezTo>
                    <a:cubicBezTo>
                      <a:pt x="54" y="15"/>
                      <a:pt x="54" y="15"/>
                      <a:pt x="54" y="15"/>
                    </a:cubicBezTo>
                    <a:cubicBezTo>
                      <a:pt x="54" y="15"/>
                      <a:pt x="51" y="15"/>
                      <a:pt x="52" y="11"/>
                    </a:cubicBezTo>
                    <a:cubicBezTo>
                      <a:pt x="52" y="11"/>
                      <a:pt x="51" y="10"/>
                      <a:pt x="49" y="10"/>
                    </a:cubicBezTo>
                    <a:cubicBezTo>
                      <a:pt x="42" y="5"/>
                      <a:pt x="42" y="5"/>
                      <a:pt x="42" y="5"/>
                    </a:cubicBezTo>
                    <a:cubicBezTo>
                      <a:pt x="42" y="5"/>
                      <a:pt x="40" y="3"/>
                      <a:pt x="44" y="2"/>
                    </a:cubicBezTo>
                    <a:cubicBezTo>
                      <a:pt x="44" y="2"/>
                      <a:pt x="47" y="0"/>
                      <a:pt x="42" y="0"/>
                    </a:cubicBezTo>
                    <a:cubicBezTo>
                      <a:pt x="42" y="0"/>
                      <a:pt x="37" y="1"/>
                      <a:pt x="36" y="2"/>
                    </a:cubicBezTo>
                    <a:cubicBezTo>
                      <a:pt x="36" y="2"/>
                      <a:pt x="36" y="6"/>
                      <a:pt x="39" y="6"/>
                    </a:cubicBezTo>
                    <a:cubicBezTo>
                      <a:pt x="39" y="6"/>
                      <a:pt x="46" y="10"/>
                      <a:pt x="47" y="11"/>
                    </a:cubicBezTo>
                    <a:cubicBezTo>
                      <a:pt x="47" y="11"/>
                      <a:pt x="46" y="15"/>
                      <a:pt x="47" y="16"/>
                    </a:cubicBezTo>
                    <a:cubicBezTo>
                      <a:pt x="47" y="16"/>
                      <a:pt x="46" y="17"/>
                      <a:pt x="43" y="15"/>
                    </a:cubicBezTo>
                    <a:cubicBezTo>
                      <a:pt x="43" y="15"/>
                      <a:pt x="27" y="8"/>
                      <a:pt x="26" y="5"/>
                    </a:cubicBezTo>
                    <a:cubicBezTo>
                      <a:pt x="26" y="5"/>
                      <a:pt x="23" y="5"/>
                      <a:pt x="21" y="6"/>
                    </a:cubicBezTo>
                    <a:cubicBezTo>
                      <a:pt x="21" y="6"/>
                      <a:pt x="21" y="9"/>
                      <a:pt x="22" y="10"/>
                    </a:cubicBezTo>
                    <a:cubicBezTo>
                      <a:pt x="27" y="13"/>
                      <a:pt x="27" y="13"/>
                      <a:pt x="27" y="13"/>
                    </a:cubicBezTo>
                    <a:cubicBezTo>
                      <a:pt x="27" y="13"/>
                      <a:pt x="25" y="14"/>
                      <a:pt x="21" y="13"/>
                    </a:cubicBezTo>
                    <a:cubicBezTo>
                      <a:pt x="21" y="13"/>
                      <a:pt x="17" y="14"/>
                      <a:pt x="19" y="17"/>
                    </a:cubicBezTo>
                    <a:cubicBezTo>
                      <a:pt x="19" y="17"/>
                      <a:pt x="21" y="21"/>
                      <a:pt x="18" y="23"/>
                    </a:cubicBezTo>
                    <a:cubicBezTo>
                      <a:pt x="18" y="23"/>
                      <a:pt x="19" y="15"/>
                      <a:pt x="6" y="5"/>
                    </a:cubicBezTo>
                    <a:cubicBezTo>
                      <a:pt x="6" y="5"/>
                      <a:pt x="3" y="5"/>
                      <a:pt x="1" y="22"/>
                    </a:cubicBezTo>
                    <a:cubicBezTo>
                      <a:pt x="1" y="22"/>
                      <a:pt x="0" y="29"/>
                      <a:pt x="8" y="29"/>
                    </a:cubicBezTo>
                    <a:cubicBezTo>
                      <a:pt x="14" y="28"/>
                      <a:pt x="14" y="28"/>
                      <a:pt x="14" y="28"/>
                    </a:cubicBezTo>
                    <a:cubicBezTo>
                      <a:pt x="14" y="28"/>
                      <a:pt x="14" y="27"/>
                      <a:pt x="15" y="28"/>
                    </a:cubicBezTo>
                    <a:cubicBezTo>
                      <a:pt x="15" y="32"/>
                      <a:pt x="15" y="32"/>
                      <a:pt x="15" y="32"/>
                    </a:cubicBezTo>
                    <a:cubicBezTo>
                      <a:pt x="15" y="32"/>
                      <a:pt x="13" y="34"/>
                      <a:pt x="15" y="35"/>
                    </a:cubicBezTo>
                    <a:cubicBezTo>
                      <a:pt x="15" y="35"/>
                      <a:pt x="18" y="38"/>
                      <a:pt x="19" y="33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26"/>
                      <a:pt x="24" y="26"/>
                      <a:pt x="23" y="18"/>
                    </a:cubicBezTo>
                    <a:cubicBezTo>
                      <a:pt x="33" y="18"/>
                      <a:pt x="33" y="18"/>
                      <a:pt x="33" y="18"/>
                    </a:cubicBezTo>
                    <a:cubicBezTo>
                      <a:pt x="33" y="18"/>
                      <a:pt x="36" y="16"/>
                      <a:pt x="31" y="12"/>
                    </a:cubicBezTo>
                    <a:cubicBezTo>
                      <a:pt x="31" y="12"/>
                      <a:pt x="37" y="15"/>
                      <a:pt x="38" y="17"/>
                    </a:cubicBezTo>
                    <a:cubicBezTo>
                      <a:pt x="38" y="17"/>
                      <a:pt x="39" y="18"/>
                      <a:pt x="42" y="18"/>
                    </a:cubicBezTo>
                    <a:cubicBezTo>
                      <a:pt x="42" y="18"/>
                      <a:pt x="42" y="20"/>
                      <a:pt x="47" y="21"/>
                    </a:cubicBezTo>
                    <a:cubicBezTo>
                      <a:pt x="47" y="21"/>
                      <a:pt x="48" y="23"/>
                      <a:pt x="59" y="24"/>
                    </a:cubicBezTo>
                    <a:cubicBezTo>
                      <a:pt x="59" y="24"/>
                      <a:pt x="60" y="20"/>
                      <a:pt x="59" y="18"/>
                    </a:cubicBezTo>
                    <a:close/>
                    <a:moveTo>
                      <a:pt x="9" y="25"/>
                    </a:moveTo>
                    <a:cubicBezTo>
                      <a:pt x="2" y="25"/>
                      <a:pt x="5" y="15"/>
                      <a:pt x="5" y="15"/>
                    </a:cubicBezTo>
                    <a:cubicBezTo>
                      <a:pt x="5" y="10"/>
                      <a:pt x="10" y="17"/>
                      <a:pt x="10" y="17"/>
                    </a:cubicBezTo>
                    <a:cubicBezTo>
                      <a:pt x="14" y="22"/>
                      <a:pt x="14" y="22"/>
                      <a:pt x="14" y="22"/>
                    </a:cubicBezTo>
                    <a:cubicBezTo>
                      <a:pt x="17" y="26"/>
                      <a:pt x="9" y="25"/>
                      <a:pt x="9" y="25"/>
                    </a:cubicBezTo>
                    <a:close/>
                    <a:moveTo>
                      <a:pt x="52" y="16"/>
                    </a:moveTo>
                    <a:cubicBezTo>
                      <a:pt x="52" y="16"/>
                      <a:pt x="52" y="16"/>
                      <a:pt x="53" y="17"/>
                    </a:cubicBezTo>
                    <a:cubicBezTo>
                      <a:pt x="55" y="18"/>
                      <a:pt x="55" y="18"/>
                      <a:pt x="55" y="18"/>
                    </a:cubicBezTo>
                    <a:cubicBezTo>
                      <a:pt x="55" y="18"/>
                      <a:pt x="50" y="18"/>
                      <a:pt x="52" y="1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2" name="Freeform 40"/>
              <p:cNvSpPr>
                <a:spLocks noEditPoints="1"/>
              </p:cNvSpPr>
              <p:nvPr/>
            </p:nvSpPr>
            <p:spPr bwMode="auto">
              <a:xfrm>
                <a:off x="371300" y="535630"/>
                <a:ext cx="27621" cy="59558"/>
              </a:xfrm>
              <a:custGeom>
                <a:avLst/>
                <a:gdLst>
                  <a:gd name="T0" fmla="*/ 21 w 27"/>
                  <a:gd name="T1" fmla="*/ 38 h 58"/>
                  <a:gd name="T2" fmla="*/ 21 w 27"/>
                  <a:gd name="T3" fmla="*/ 28 h 58"/>
                  <a:gd name="T4" fmla="*/ 20 w 27"/>
                  <a:gd name="T5" fmla="*/ 26 h 58"/>
                  <a:gd name="T6" fmla="*/ 19 w 27"/>
                  <a:gd name="T7" fmla="*/ 24 h 58"/>
                  <a:gd name="T8" fmla="*/ 18 w 27"/>
                  <a:gd name="T9" fmla="*/ 24 h 58"/>
                  <a:gd name="T10" fmla="*/ 14 w 27"/>
                  <a:gd name="T11" fmla="*/ 23 h 58"/>
                  <a:gd name="T12" fmla="*/ 14 w 27"/>
                  <a:gd name="T13" fmla="*/ 20 h 58"/>
                  <a:gd name="T14" fmla="*/ 19 w 27"/>
                  <a:gd name="T15" fmla="*/ 13 h 58"/>
                  <a:gd name="T16" fmla="*/ 18 w 27"/>
                  <a:gd name="T17" fmla="*/ 5 h 58"/>
                  <a:gd name="T18" fmla="*/ 16 w 27"/>
                  <a:gd name="T19" fmla="*/ 4 h 58"/>
                  <a:gd name="T20" fmla="*/ 15 w 27"/>
                  <a:gd name="T21" fmla="*/ 7 h 58"/>
                  <a:gd name="T22" fmla="*/ 12 w 27"/>
                  <a:gd name="T23" fmla="*/ 14 h 58"/>
                  <a:gd name="T24" fmla="*/ 10 w 27"/>
                  <a:gd name="T25" fmla="*/ 4 h 58"/>
                  <a:gd name="T26" fmla="*/ 9 w 27"/>
                  <a:gd name="T27" fmla="*/ 2 h 58"/>
                  <a:gd name="T28" fmla="*/ 8 w 27"/>
                  <a:gd name="T29" fmla="*/ 5 h 58"/>
                  <a:gd name="T30" fmla="*/ 8 w 27"/>
                  <a:gd name="T31" fmla="*/ 22 h 58"/>
                  <a:gd name="T32" fmla="*/ 5 w 27"/>
                  <a:gd name="T33" fmla="*/ 26 h 58"/>
                  <a:gd name="T34" fmla="*/ 4 w 27"/>
                  <a:gd name="T35" fmla="*/ 29 h 58"/>
                  <a:gd name="T36" fmla="*/ 9 w 27"/>
                  <a:gd name="T37" fmla="*/ 30 h 58"/>
                  <a:gd name="T38" fmla="*/ 9 w 27"/>
                  <a:gd name="T39" fmla="*/ 41 h 58"/>
                  <a:gd name="T40" fmla="*/ 9 w 27"/>
                  <a:gd name="T41" fmla="*/ 44 h 58"/>
                  <a:gd name="T42" fmla="*/ 13 w 27"/>
                  <a:gd name="T43" fmla="*/ 45 h 58"/>
                  <a:gd name="T44" fmla="*/ 16 w 27"/>
                  <a:gd name="T45" fmla="*/ 40 h 58"/>
                  <a:gd name="T46" fmla="*/ 17 w 27"/>
                  <a:gd name="T47" fmla="*/ 41 h 58"/>
                  <a:gd name="T48" fmla="*/ 18 w 27"/>
                  <a:gd name="T49" fmla="*/ 45 h 58"/>
                  <a:gd name="T50" fmla="*/ 15 w 27"/>
                  <a:gd name="T51" fmla="*/ 51 h 58"/>
                  <a:gd name="T52" fmla="*/ 13 w 27"/>
                  <a:gd name="T53" fmla="*/ 52 h 58"/>
                  <a:gd name="T54" fmla="*/ 15 w 27"/>
                  <a:gd name="T55" fmla="*/ 57 h 58"/>
                  <a:gd name="T56" fmla="*/ 18 w 27"/>
                  <a:gd name="T57" fmla="*/ 55 h 58"/>
                  <a:gd name="T58" fmla="*/ 18 w 27"/>
                  <a:gd name="T59" fmla="*/ 50 h 58"/>
                  <a:gd name="T60" fmla="*/ 27 w 27"/>
                  <a:gd name="T61" fmla="*/ 52 h 58"/>
                  <a:gd name="T62" fmla="*/ 25 w 27"/>
                  <a:gd name="T63" fmla="*/ 47 h 58"/>
                  <a:gd name="T64" fmla="*/ 21 w 27"/>
                  <a:gd name="T65" fmla="*/ 38 h 58"/>
                  <a:gd name="T66" fmla="*/ 14 w 27"/>
                  <a:gd name="T67" fmla="*/ 36 h 58"/>
                  <a:gd name="T68" fmla="*/ 13 w 27"/>
                  <a:gd name="T69" fmla="*/ 39 h 58"/>
                  <a:gd name="T70" fmla="*/ 11 w 27"/>
                  <a:gd name="T71" fmla="*/ 30 h 58"/>
                  <a:gd name="T72" fmla="*/ 13 w 27"/>
                  <a:gd name="T73" fmla="*/ 25 h 58"/>
                  <a:gd name="T74" fmla="*/ 14 w 27"/>
                  <a:gd name="T75" fmla="*/ 32 h 58"/>
                  <a:gd name="T76" fmla="*/ 14 w 27"/>
                  <a:gd name="T77" fmla="*/ 36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7" h="58">
                    <a:moveTo>
                      <a:pt x="21" y="38"/>
                    </a:moveTo>
                    <a:cubicBezTo>
                      <a:pt x="21" y="38"/>
                      <a:pt x="19" y="36"/>
                      <a:pt x="21" y="28"/>
                    </a:cubicBezTo>
                    <a:cubicBezTo>
                      <a:pt x="20" y="26"/>
                      <a:pt x="20" y="26"/>
                      <a:pt x="20" y="26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6" y="21"/>
                      <a:pt x="14" y="23"/>
                    </a:cubicBezTo>
                    <a:cubicBezTo>
                      <a:pt x="14" y="23"/>
                      <a:pt x="12" y="23"/>
                      <a:pt x="14" y="20"/>
                    </a:cubicBezTo>
                    <a:cubicBezTo>
                      <a:pt x="19" y="13"/>
                      <a:pt x="19" y="13"/>
                      <a:pt x="19" y="13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18" y="5"/>
                      <a:pt x="18" y="3"/>
                      <a:pt x="16" y="4"/>
                    </a:cubicBezTo>
                    <a:cubicBezTo>
                      <a:pt x="16" y="4"/>
                      <a:pt x="16" y="5"/>
                      <a:pt x="15" y="7"/>
                    </a:cubicBezTo>
                    <a:cubicBezTo>
                      <a:pt x="14" y="9"/>
                      <a:pt x="12" y="12"/>
                      <a:pt x="12" y="14"/>
                    </a:cubicBezTo>
                    <a:cubicBezTo>
                      <a:pt x="12" y="14"/>
                      <a:pt x="11" y="6"/>
                      <a:pt x="10" y="4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9" y="2"/>
                      <a:pt x="6" y="0"/>
                      <a:pt x="8" y="5"/>
                    </a:cubicBezTo>
                    <a:cubicBezTo>
                      <a:pt x="8" y="22"/>
                      <a:pt x="8" y="22"/>
                      <a:pt x="8" y="22"/>
                    </a:cubicBezTo>
                    <a:cubicBezTo>
                      <a:pt x="5" y="26"/>
                      <a:pt x="5" y="26"/>
                      <a:pt x="5" y="26"/>
                    </a:cubicBezTo>
                    <a:cubicBezTo>
                      <a:pt x="5" y="26"/>
                      <a:pt x="0" y="27"/>
                      <a:pt x="4" y="29"/>
                    </a:cubicBezTo>
                    <a:cubicBezTo>
                      <a:pt x="9" y="30"/>
                      <a:pt x="9" y="30"/>
                      <a:pt x="9" y="30"/>
                    </a:cubicBezTo>
                    <a:cubicBezTo>
                      <a:pt x="9" y="41"/>
                      <a:pt x="9" y="41"/>
                      <a:pt x="9" y="41"/>
                    </a:cubicBezTo>
                    <a:cubicBezTo>
                      <a:pt x="9" y="44"/>
                      <a:pt x="9" y="44"/>
                      <a:pt x="9" y="44"/>
                    </a:cubicBezTo>
                    <a:cubicBezTo>
                      <a:pt x="13" y="45"/>
                      <a:pt x="13" y="45"/>
                      <a:pt x="13" y="45"/>
                    </a:cubicBezTo>
                    <a:cubicBezTo>
                      <a:pt x="16" y="40"/>
                      <a:pt x="16" y="40"/>
                      <a:pt x="16" y="40"/>
                    </a:cubicBezTo>
                    <a:cubicBezTo>
                      <a:pt x="16" y="40"/>
                      <a:pt x="17" y="40"/>
                      <a:pt x="17" y="41"/>
                    </a:cubicBezTo>
                    <a:cubicBezTo>
                      <a:pt x="18" y="45"/>
                      <a:pt x="18" y="45"/>
                      <a:pt x="18" y="45"/>
                    </a:cubicBezTo>
                    <a:cubicBezTo>
                      <a:pt x="18" y="45"/>
                      <a:pt x="16" y="50"/>
                      <a:pt x="15" y="51"/>
                    </a:cubicBezTo>
                    <a:cubicBezTo>
                      <a:pt x="15" y="51"/>
                      <a:pt x="15" y="51"/>
                      <a:pt x="13" y="52"/>
                    </a:cubicBezTo>
                    <a:cubicBezTo>
                      <a:pt x="13" y="52"/>
                      <a:pt x="10" y="57"/>
                      <a:pt x="15" y="57"/>
                    </a:cubicBezTo>
                    <a:cubicBezTo>
                      <a:pt x="15" y="57"/>
                      <a:pt x="18" y="58"/>
                      <a:pt x="18" y="55"/>
                    </a:cubicBezTo>
                    <a:cubicBezTo>
                      <a:pt x="18" y="50"/>
                      <a:pt x="18" y="50"/>
                      <a:pt x="18" y="50"/>
                    </a:cubicBezTo>
                    <a:cubicBezTo>
                      <a:pt x="27" y="52"/>
                      <a:pt x="27" y="52"/>
                      <a:pt x="27" y="52"/>
                    </a:cubicBezTo>
                    <a:cubicBezTo>
                      <a:pt x="27" y="52"/>
                      <a:pt x="27" y="50"/>
                      <a:pt x="25" y="47"/>
                    </a:cubicBezTo>
                    <a:lnTo>
                      <a:pt x="21" y="38"/>
                    </a:lnTo>
                    <a:close/>
                    <a:moveTo>
                      <a:pt x="14" y="36"/>
                    </a:moveTo>
                    <a:cubicBezTo>
                      <a:pt x="13" y="39"/>
                      <a:pt x="13" y="39"/>
                      <a:pt x="13" y="39"/>
                    </a:cubicBezTo>
                    <a:cubicBezTo>
                      <a:pt x="11" y="30"/>
                      <a:pt x="11" y="30"/>
                      <a:pt x="11" y="30"/>
                    </a:cubicBezTo>
                    <a:cubicBezTo>
                      <a:pt x="10" y="27"/>
                      <a:pt x="13" y="25"/>
                      <a:pt x="13" y="25"/>
                    </a:cubicBezTo>
                    <a:cubicBezTo>
                      <a:pt x="14" y="27"/>
                      <a:pt x="14" y="32"/>
                      <a:pt x="14" y="32"/>
                    </a:cubicBezTo>
                    <a:cubicBezTo>
                      <a:pt x="15" y="35"/>
                      <a:pt x="14" y="36"/>
                      <a:pt x="14" y="3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3" name="Freeform 41"/>
              <p:cNvSpPr/>
              <p:nvPr/>
            </p:nvSpPr>
            <p:spPr bwMode="auto">
              <a:xfrm>
                <a:off x="392879" y="574472"/>
                <a:ext cx="12084" cy="8200"/>
              </a:xfrm>
              <a:custGeom>
                <a:avLst/>
                <a:gdLst>
                  <a:gd name="T0" fmla="*/ 8 w 12"/>
                  <a:gd name="T1" fmla="*/ 0 h 8"/>
                  <a:gd name="T2" fmla="*/ 4 w 12"/>
                  <a:gd name="T3" fmla="*/ 1 h 8"/>
                  <a:gd name="T4" fmla="*/ 4 w 12"/>
                  <a:gd name="T5" fmla="*/ 3 h 8"/>
                  <a:gd name="T6" fmla="*/ 9 w 12"/>
                  <a:gd name="T7" fmla="*/ 5 h 8"/>
                  <a:gd name="T8" fmla="*/ 12 w 12"/>
                  <a:gd name="T9" fmla="*/ 5 h 8"/>
                  <a:gd name="T10" fmla="*/ 12 w 12"/>
                  <a:gd name="T11" fmla="*/ 2 h 8"/>
                  <a:gd name="T12" fmla="*/ 8 w 12"/>
                  <a:gd name="T13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8">
                    <a:moveTo>
                      <a:pt x="8" y="0"/>
                    </a:move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0" y="3"/>
                      <a:pt x="4" y="3"/>
                    </a:cubicBezTo>
                    <a:cubicBezTo>
                      <a:pt x="4" y="3"/>
                      <a:pt x="7" y="4"/>
                      <a:pt x="9" y="5"/>
                    </a:cubicBezTo>
                    <a:cubicBezTo>
                      <a:pt x="9" y="5"/>
                      <a:pt x="11" y="8"/>
                      <a:pt x="12" y="5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2" y="2"/>
                      <a:pt x="12" y="0"/>
                      <a:pt x="8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4" name="Freeform 42"/>
              <p:cNvSpPr/>
              <p:nvPr/>
            </p:nvSpPr>
            <p:spPr bwMode="auto">
              <a:xfrm>
                <a:off x="416184" y="837305"/>
                <a:ext cx="10358" cy="32800"/>
              </a:xfrm>
              <a:custGeom>
                <a:avLst/>
                <a:gdLst>
                  <a:gd name="T0" fmla="*/ 14 w 24"/>
                  <a:gd name="T1" fmla="*/ 16 h 76"/>
                  <a:gd name="T2" fmla="*/ 5 w 24"/>
                  <a:gd name="T3" fmla="*/ 24 h 76"/>
                  <a:gd name="T4" fmla="*/ 0 w 24"/>
                  <a:gd name="T5" fmla="*/ 14 h 76"/>
                  <a:gd name="T6" fmla="*/ 19 w 24"/>
                  <a:gd name="T7" fmla="*/ 0 h 76"/>
                  <a:gd name="T8" fmla="*/ 24 w 24"/>
                  <a:gd name="T9" fmla="*/ 5 h 76"/>
                  <a:gd name="T10" fmla="*/ 24 w 24"/>
                  <a:gd name="T11" fmla="*/ 76 h 76"/>
                  <a:gd name="T12" fmla="*/ 14 w 24"/>
                  <a:gd name="T13" fmla="*/ 76 h 76"/>
                  <a:gd name="T14" fmla="*/ 14 w 24"/>
                  <a:gd name="T15" fmla="*/ 1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76">
                    <a:moveTo>
                      <a:pt x="14" y="16"/>
                    </a:moveTo>
                    <a:lnTo>
                      <a:pt x="5" y="24"/>
                    </a:lnTo>
                    <a:lnTo>
                      <a:pt x="0" y="14"/>
                    </a:lnTo>
                    <a:lnTo>
                      <a:pt x="19" y="0"/>
                    </a:lnTo>
                    <a:lnTo>
                      <a:pt x="24" y="5"/>
                    </a:lnTo>
                    <a:lnTo>
                      <a:pt x="24" y="76"/>
                    </a:lnTo>
                    <a:lnTo>
                      <a:pt x="14" y="76"/>
                    </a:lnTo>
                    <a:lnTo>
                      <a:pt x="14" y="16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5" name="Freeform 43"/>
              <p:cNvSpPr/>
              <p:nvPr/>
            </p:nvSpPr>
            <p:spPr bwMode="auto">
              <a:xfrm>
                <a:off x="510269" y="837305"/>
                <a:ext cx="10358" cy="32800"/>
              </a:xfrm>
              <a:custGeom>
                <a:avLst/>
                <a:gdLst>
                  <a:gd name="T0" fmla="*/ 14 w 24"/>
                  <a:gd name="T1" fmla="*/ 16 h 76"/>
                  <a:gd name="T2" fmla="*/ 5 w 24"/>
                  <a:gd name="T3" fmla="*/ 24 h 76"/>
                  <a:gd name="T4" fmla="*/ 0 w 24"/>
                  <a:gd name="T5" fmla="*/ 14 h 76"/>
                  <a:gd name="T6" fmla="*/ 16 w 24"/>
                  <a:gd name="T7" fmla="*/ 0 h 76"/>
                  <a:gd name="T8" fmla="*/ 24 w 24"/>
                  <a:gd name="T9" fmla="*/ 5 h 76"/>
                  <a:gd name="T10" fmla="*/ 24 w 24"/>
                  <a:gd name="T11" fmla="*/ 76 h 76"/>
                  <a:gd name="T12" fmla="*/ 14 w 24"/>
                  <a:gd name="T13" fmla="*/ 76 h 76"/>
                  <a:gd name="T14" fmla="*/ 14 w 24"/>
                  <a:gd name="T15" fmla="*/ 1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76">
                    <a:moveTo>
                      <a:pt x="14" y="16"/>
                    </a:moveTo>
                    <a:lnTo>
                      <a:pt x="5" y="24"/>
                    </a:lnTo>
                    <a:lnTo>
                      <a:pt x="0" y="14"/>
                    </a:lnTo>
                    <a:lnTo>
                      <a:pt x="16" y="0"/>
                    </a:lnTo>
                    <a:lnTo>
                      <a:pt x="24" y="5"/>
                    </a:lnTo>
                    <a:lnTo>
                      <a:pt x="24" y="76"/>
                    </a:lnTo>
                    <a:lnTo>
                      <a:pt x="14" y="76"/>
                    </a:lnTo>
                    <a:lnTo>
                      <a:pt x="14" y="16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6" name="Freeform 44"/>
              <p:cNvSpPr>
                <a:spLocks noEditPoints="1"/>
              </p:cNvSpPr>
              <p:nvPr/>
            </p:nvSpPr>
            <p:spPr bwMode="auto">
              <a:xfrm>
                <a:off x="442942" y="837305"/>
                <a:ext cx="19421" cy="32800"/>
              </a:xfrm>
              <a:custGeom>
                <a:avLst/>
                <a:gdLst>
                  <a:gd name="T0" fmla="*/ 15 w 19"/>
                  <a:gd name="T1" fmla="*/ 10 h 32"/>
                  <a:gd name="T2" fmla="*/ 15 w 19"/>
                  <a:gd name="T3" fmla="*/ 13 h 32"/>
                  <a:gd name="T4" fmla="*/ 14 w 19"/>
                  <a:gd name="T5" fmla="*/ 15 h 32"/>
                  <a:gd name="T6" fmla="*/ 11 w 19"/>
                  <a:gd name="T7" fmla="*/ 16 h 32"/>
                  <a:gd name="T8" fmla="*/ 8 w 19"/>
                  <a:gd name="T9" fmla="*/ 16 h 32"/>
                  <a:gd name="T10" fmla="*/ 6 w 19"/>
                  <a:gd name="T11" fmla="*/ 15 h 32"/>
                  <a:gd name="T12" fmla="*/ 5 w 19"/>
                  <a:gd name="T13" fmla="*/ 13 h 32"/>
                  <a:gd name="T14" fmla="*/ 5 w 19"/>
                  <a:gd name="T15" fmla="*/ 10 h 32"/>
                  <a:gd name="T16" fmla="*/ 5 w 19"/>
                  <a:gd name="T17" fmla="*/ 8 h 32"/>
                  <a:gd name="T18" fmla="*/ 6 w 19"/>
                  <a:gd name="T19" fmla="*/ 6 h 32"/>
                  <a:gd name="T20" fmla="*/ 8 w 19"/>
                  <a:gd name="T21" fmla="*/ 5 h 32"/>
                  <a:gd name="T22" fmla="*/ 10 w 19"/>
                  <a:gd name="T23" fmla="*/ 5 h 32"/>
                  <a:gd name="T24" fmla="*/ 13 w 19"/>
                  <a:gd name="T25" fmla="*/ 5 h 32"/>
                  <a:gd name="T26" fmla="*/ 15 w 19"/>
                  <a:gd name="T27" fmla="*/ 7 h 32"/>
                  <a:gd name="T28" fmla="*/ 15 w 19"/>
                  <a:gd name="T29" fmla="*/ 10 h 32"/>
                  <a:gd name="T30" fmla="*/ 15 w 19"/>
                  <a:gd name="T31" fmla="*/ 21 h 32"/>
                  <a:gd name="T32" fmla="*/ 15 w 19"/>
                  <a:gd name="T33" fmla="*/ 23 h 32"/>
                  <a:gd name="T34" fmla="*/ 14 w 19"/>
                  <a:gd name="T35" fmla="*/ 25 h 32"/>
                  <a:gd name="T36" fmla="*/ 13 w 19"/>
                  <a:gd name="T37" fmla="*/ 27 h 32"/>
                  <a:gd name="T38" fmla="*/ 11 w 19"/>
                  <a:gd name="T39" fmla="*/ 28 h 32"/>
                  <a:gd name="T40" fmla="*/ 9 w 19"/>
                  <a:gd name="T41" fmla="*/ 28 h 32"/>
                  <a:gd name="T42" fmla="*/ 6 w 19"/>
                  <a:gd name="T43" fmla="*/ 27 h 32"/>
                  <a:gd name="T44" fmla="*/ 5 w 19"/>
                  <a:gd name="T45" fmla="*/ 26 h 32"/>
                  <a:gd name="T46" fmla="*/ 5 w 19"/>
                  <a:gd name="T47" fmla="*/ 24 h 32"/>
                  <a:gd name="T48" fmla="*/ 0 w 19"/>
                  <a:gd name="T49" fmla="*/ 24 h 32"/>
                  <a:gd name="T50" fmla="*/ 1 w 19"/>
                  <a:gd name="T51" fmla="*/ 26 h 32"/>
                  <a:gd name="T52" fmla="*/ 2 w 19"/>
                  <a:gd name="T53" fmla="*/ 29 h 32"/>
                  <a:gd name="T54" fmla="*/ 4 w 19"/>
                  <a:gd name="T55" fmla="*/ 31 h 32"/>
                  <a:gd name="T56" fmla="*/ 6 w 19"/>
                  <a:gd name="T57" fmla="*/ 32 h 32"/>
                  <a:gd name="T58" fmla="*/ 10 w 19"/>
                  <a:gd name="T59" fmla="*/ 32 h 32"/>
                  <a:gd name="T60" fmla="*/ 13 w 19"/>
                  <a:gd name="T61" fmla="*/ 32 h 32"/>
                  <a:gd name="T62" fmla="*/ 16 w 19"/>
                  <a:gd name="T63" fmla="*/ 31 h 32"/>
                  <a:gd name="T64" fmla="*/ 18 w 19"/>
                  <a:gd name="T65" fmla="*/ 29 h 32"/>
                  <a:gd name="T66" fmla="*/ 19 w 19"/>
                  <a:gd name="T67" fmla="*/ 27 h 32"/>
                  <a:gd name="T68" fmla="*/ 19 w 19"/>
                  <a:gd name="T69" fmla="*/ 24 h 32"/>
                  <a:gd name="T70" fmla="*/ 19 w 19"/>
                  <a:gd name="T71" fmla="*/ 20 h 32"/>
                  <a:gd name="T72" fmla="*/ 19 w 19"/>
                  <a:gd name="T73" fmla="*/ 11 h 32"/>
                  <a:gd name="T74" fmla="*/ 19 w 19"/>
                  <a:gd name="T75" fmla="*/ 7 h 32"/>
                  <a:gd name="T76" fmla="*/ 17 w 19"/>
                  <a:gd name="T77" fmla="*/ 4 h 32"/>
                  <a:gd name="T78" fmla="*/ 14 w 19"/>
                  <a:gd name="T79" fmla="*/ 1 h 32"/>
                  <a:gd name="T80" fmla="*/ 10 w 19"/>
                  <a:gd name="T81" fmla="*/ 0 h 32"/>
                  <a:gd name="T82" fmla="*/ 7 w 19"/>
                  <a:gd name="T83" fmla="*/ 1 h 32"/>
                  <a:gd name="T84" fmla="*/ 4 w 19"/>
                  <a:gd name="T85" fmla="*/ 3 h 32"/>
                  <a:gd name="T86" fmla="*/ 2 w 19"/>
                  <a:gd name="T87" fmla="*/ 5 h 32"/>
                  <a:gd name="T88" fmla="*/ 1 w 19"/>
                  <a:gd name="T89" fmla="*/ 8 h 32"/>
                  <a:gd name="T90" fmla="*/ 1 w 19"/>
                  <a:gd name="T91" fmla="*/ 11 h 32"/>
                  <a:gd name="T92" fmla="*/ 1 w 19"/>
                  <a:gd name="T93" fmla="*/ 15 h 32"/>
                  <a:gd name="T94" fmla="*/ 3 w 19"/>
                  <a:gd name="T95" fmla="*/ 18 h 32"/>
                  <a:gd name="T96" fmla="*/ 6 w 19"/>
                  <a:gd name="T97" fmla="*/ 20 h 32"/>
                  <a:gd name="T98" fmla="*/ 10 w 19"/>
                  <a:gd name="T99" fmla="*/ 20 h 32"/>
                  <a:gd name="T100" fmla="*/ 13 w 19"/>
                  <a:gd name="T101" fmla="*/ 20 h 32"/>
                  <a:gd name="T102" fmla="*/ 14 w 19"/>
                  <a:gd name="T103" fmla="*/ 20 h 32"/>
                  <a:gd name="T104" fmla="*/ 15 w 19"/>
                  <a:gd name="T105" fmla="*/ 19 h 32"/>
                  <a:gd name="T106" fmla="*/ 15 w 19"/>
                  <a:gd name="T107" fmla="*/ 2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9" h="32">
                    <a:moveTo>
                      <a:pt x="15" y="10"/>
                    </a:moveTo>
                    <a:cubicBezTo>
                      <a:pt x="15" y="11"/>
                      <a:pt x="15" y="12"/>
                      <a:pt x="15" y="13"/>
                    </a:cubicBezTo>
                    <a:cubicBezTo>
                      <a:pt x="15" y="14"/>
                      <a:pt x="14" y="15"/>
                      <a:pt x="14" y="15"/>
                    </a:cubicBezTo>
                    <a:cubicBezTo>
                      <a:pt x="13" y="16"/>
                      <a:pt x="12" y="16"/>
                      <a:pt x="11" y="16"/>
                    </a:cubicBezTo>
                    <a:cubicBezTo>
                      <a:pt x="10" y="16"/>
                      <a:pt x="9" y="16"/>
                      <a:pt x="8" y="16"/>
                    </a:cubicBezTo>
                    <a:cubicBezTo>
                      <a:pt x="8" y="16"/>
                      <a:pt x="7" y="16"/>
                      <a:pt x="6" y="15"/>
                    </a:cubicBezTo>
                    <a:cubicBezTo>
                      <a:pt x="6" y="15"/>
                      <a:pt x="6" y="14"/>
                      <a:pt x="5" y="13"/>
                    </a:cubicBezTo>
                    <a:cubicBezTo>
                      <a:pt x="5" y="13"/>
                      <a:pt x="5" y="12"/>
                      <a:pt x="5" y="10"/>
                    </a:cubicBezTo>
                    <a:cubicBezTo>
                      <a:pt x="5" y="9"/>
                      <a:pt x="5" y="8"/>
                      <a:pt x="5" y="8"/>
                    </a:cubicBezTo>
                    <a:cubicBezTo>
                      <a:pt x="6" y="7"/>
                      <a:pt x="6" y="6"/>
                      <a:pt x="6" y="6"/>
                    </a:cubicBezTo>
                    <a:cubicBezTo>
                      <a:pt x="7" y="5"/>
                      <a:pt x="7" y="5"/>
                      <a:pt x="8" y="5"/>
                    </a:cubicBezTo>
                    <a:cubicBezTo>
                      <a:pt x="9" y="5"/>
                      <a:pt x="9" y="5"/>
                      <a:pt x="10" y="5"/>
                    </a:cubicBezTo>
                    <a:cubicBezTo>
                      <a:pt x="12" y="5"/>
                      <a:pt x="12" y="5"/>
                      <a:pt x="13" y="5"/>
                    </a:cubicBezTo>
                    <a:cubicBezTo>
                      <a:pt x="14" y="6"/>
                      <a:pt x="14" y="6"/>
                      <a:pt x="15" y="7"/>
                    </a:cubicBezTo>
                    <a:cubicBezTo>
                      <a:pt x="15" y="8"/>
                      <a:pt x="15" y="8"/>
                      <a:pt x="15" y="10"/>
                    </a:cubicBezTo>
                    <a:close/>
                    <a:moveTo>
                      <a:pt x="15" y="21"/>
                    </a:moveTo>
                    <a:cubicBezTo>
                      <a:pt x="15" y="22"/>
                      <a:pt x="15" y="23"/>
                      <a:pt x="15" y="23"/>
                    </a:cubicBezTo>
                    <a:cubicBezTo>
                      <a:pt x="15" y="24"/>
                      <a:pt x="15" y="25"/>
                      <a:pt x="14" y="25"/>
                    </a:cubicBezTo>
                    <a:cubicBezTo>
                      <a:pt x="14" y="26"/>
                      <a:pt x="14" y="27"/>
                      <a:pt x="13" y="27"/>
                    </a:cubicBezTo>
                    <a:cubicBezTo>
                      <a:pt x="13" y="27"/>
                      <a:pt x="12" y="28"/>
                      <a:pt x="11" y="28"/>
                    </a:cubicBezTo>
                    <a:cubicBezTo>
                      <a:pt x="10" y="28"/>
                      <a:pt x="10" y="28"/>
                      <a:pt x="9" y="28"/>
                    </a:cubicBezTo>
                    <a:cubicBezTo>
                      <a:pt x="8" y="28"/>
                      <a:pt x="7" y="28"/>
                      <a:pt x="6" y="27"/>
                    </a:cubicBezTo>
                    <a:cubicBezTo>
                      <a:pt x="6" y="27"/>
                      <a:pt x="5" y="26"/>
                      <a:pt x="5" y="26"/>
                    </a:cubicBezTo>
                    <a:cubicBezTo>
                      <a:pt x="5" y="25"/>
                      <a:pt x="5" y="25"/>
                      <a:pt x="5" y="24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1" y="26"/>
                      <a:pt x="1" y="26"/>
                      <a:pt x="1" y="26"/>
                    </a:cubicBezTo>
                    <a:cubicBezTo>
                      <a:pt x="1" y="27"/>
                      <a:pt x="1" y="28"/>
                      <a:pt x="2" y="29"/>
                    </a:cubicBezTo>
                    <a:cubicBezTo>
                      <a:pt x="2" y="30"/>
                      <a:pt x="3" y="30"/>
                      <a:pt x="4" y="31"/>
                    </a:cubicBezTo>
                    <a:cubicBezTo>
                      <a:pt x="4" y="31"/>
                      <a:pt x="5" y="32"/>
                      <a:pt x="6" y="32"/>
                    </a:cubicBezTo>
                    <a:cubicBezTo>
                      <a:pt x="8" y="32"/>
                      <a:pt x="9" y="32"/>
                      <a:pt x="10" y="32"/>
                    </a:cubicBezTo>
                    <a:cubicBezTo>
                      <a:pt x="11" y="32"/>
                      <a:pt x="12" y="32"/>
                      <a:pt x="13" y="32"/>
                    </a:cubicBezTo>
                    <a:cubicBezTo>
                      <a:pt x="14" y="32"/>
                      <a:pt x="15" y="31"/>
                      <a:pt x="16" y="31"/>
                    </a:cubicBezTo>
                    <a:cubicBezTo>
                      <a:pt x="16" y="30"/>
                      <a:pt x="17" y="30"/>
                      <a:pt x="18" y="29"/>
                    </a:cubicBezTo>
                    <a:cubicBezTo>
                      <a:pt x="18" y="28"/>
                      <a:pt x="18" y="27"/>
                      <a:pt x="19" y="27"/>
                    </a:cubicBezTo>
                    <a:cubicBezTo>
                      <a:pt x="19" y="26"/>
                      <a:pt x="19" y="25"/>
                      <a:pt x="19" y="24"/>
                    </a:cubicBezTo>
                    <a:cubicBezTo>
                      <a:pt x="19" y="23"/>
                      <a:pt x="19" y="22"/>
                      <a:pt x="19" y="20"/>
                    </a:cubicBezTo>
                    <a:cubicBezTo>
                      <a:pt x="19" y="11"/>
                      <a:pt x="19" y="11"/>
                      <a:pt x="19" y="11"/>
                    </a:cubicBezTo>
                    <a:cubicBezTo>
                      <a:pt x="19" y="10"/>
                      <a:pt x="19" y="8"/>
                      <a:pt x="19" y="7"/>
                    </a:cubicBezTo>
                    <a:cubicBezTo>
                      <a:pt x="19" y="6"/>
                      <a:pt x="18" y="5"/>
                      <a:pt x="17" y="4"/>
                    </a:cubicBezTo>
                    <a:cubicBezTo>
                      <a:pt x="17" y="3"/>
                      <a:pt x="16" y="2"/>
                      <a:pt x="14" y="1"/>
                    </a:cubicBezTo>
                    <a:cubicBezTo>
                      <a:pt x="13" y="1"/>
                      <a:pt x="12" y="0"/>
                      <a:pt x="10" y="0"/>
                    </a:cubicBezTo>
                    <a:cubicBezTo>
                      <a:pt x="9" y="0"/>
                      <a:pt x="8" y="1"/>
                      <a:pt x="7" y="1"/>
                    </a:cubicBezTo>
                    <a:cubicBezTo>
                      <a:pt x="5" y="1"/>
                      <a:pt x="4" y="2"/>
                      <a:pt x="4" y="3"/>
                    </a:cubicBezTo>
                    <a:cubicBezTo>
                      <a:pt x="3" y="3"/>
                      <a:pt x="2" y="4"/>
                      <a:pt x="2" y="5"/>
                    </a:cubicBezTo>
                    <a:cubicBezTo>
                      <a:pt x="1" y="6"/>
                      <a:pt x="1" y="7"/>
                      <a:pt x="1" y="8"/>
                    </a:cubicBezTo>
                    <a:cubicBezTo>
                      <a:pt x="1" y="9"/>
                      <a:pt x="1" y="10"/>
                      <a:pt x="1" y="11"/>
                    </a:cubicBezTo>
                    <a:cubicBezTo>
                      <a:pt x="1" y="13"/>
                      <a:pt x="1" y="14"/>
                      <a:pt x="1" y="15"/>
                    </a:cubicBezTo>
                    <a:cubicBezTo>
                      <a:pt x="2" y="16"/>
                      <a:pt x="2" y="17"/>
                      <a:pt x="3" y="18"/>
                    </a:cubicBezTo>
                    <a:cubicBezTo>
                      <a:pt x="3" y="18"/>
                      <a:pt x="4" y="19"/>
                      <a:pt x="6" y="20"/>
                    </a:cubicBezTo>
                    <a:cubicBezTo>
                      <a:pt x="7" y="20"/>
                      <a:pt x="9" y="20"/>
                      <a:pt x="10" y="20"/>
                    </a:cubicBezTo>
                    <a:cubicBezTo>
                      <a:pt x="11" y="20"/>
                      <a:pt x="12" y="20"/>
                      <a:pt x="13" y="20"/>
                    </a:cubicBezTo>
                    <a:cubicBezTo>
                      <a:pt x="13" y="20"/>
                      <a:pt x="14" y="20"/>
                      <a:pt x="14" y="20"/>
                    </a:cubicBezTo>
                    <a:cubicBezTo>
                      <a:pt x="15" y="19"/>
                      <a:pt x="15" y="19"/>
                      <a:pt x="15" y="19"/>
                    </a:cubicBezTo>
                    <a:lnTo>
                      <a:pt x="15" y="2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7" name="Freeform 45"/>
              <p:cNvSpPr>
                <a:spLocks noEditPoints="1"/>
              </p:cNvSpPr>
              <p:nvPr/>
            </p:nvSpPr>
            <p:spPr bwMode="auto">
              <a:xfrm>
                <a:off x="476605" y="837305"/>
                <a:ext cx="21579" cy="32800"/>
              </a:xfrm>
              <a:custGeom>
                <a:avLst/>
                <a:gdLst>
                  <a:gd name="T0" fmla="*/ 17 w 21"/>
                  <a:gd name="T1" fmla="*/ 18 h 32"/>
                  <a:gd name="T2" fmla="*/ 17 w 21"/>
                  <a:gd name="T3" fmla="*/ 22 h 32"/>
                  <a:gd name="T4" fmla="*/ 15 w 21"/>
                  <a:gd name="T5" fmla="*/ 25 h 32"/>
                  <a:gd name="T6" fmla="*/ 13 w 21"/>
                  <a:gd name="T7" fmla="*/ 27 h 32"/>
                  <a:gd name="T8" fmla="*/ 11 w 21"/>
                  <a:gd name="T9" fmla="*/ 28 h 32"/>
                  <a:gd name="T10" fmla="*/ 8 w 21"/>
                  <a:gd name="T11" fmla="*/ 27 h 32"/>
                  <a:gd name="T12" fmla="*/ 6 w 21"/>
                  <a:gd name="T13" fmla="*/ 25 h 32"/>
                  <a:gd name="T14" fmla="*/ 5 w 21"/>
                  <a:gd name="T15" fmla="*/ 21 h 32"/>
                  <a:gd name="T16" fmla="*/ 4 w 21"/>
                  <a:gd name="T17" fmla="*/ 17 h 32"/>
                  <a:gd name="T18" fmla="*/ 4 w 21"/>
                  <a:gd name="T19" fmla="*/ 14 h 32"/>
                  <a:gd name="T20" fmla="*/ 5 w 21"/>
                  <a:gd name="T21" fmla="*/ 11 h 32"/>
                  <a:gd name="T22" fmla="*/ 6 w 21"/>
                  <a:gd name="T23" fmla="*/ 7 h 32"/>
                  <a:gd name="T24" fmla="*/ 8 w 21"/>
                  <a:gd name="T25" fmla="*/ 5 h 32"/>
                  <a:gd name="T26" fmla="*/ 11 w 21"/>
                  <a:gd name="T27" fmla="*/ 4 h 32"/>
                  <a:gd name="T28" fmla="*/ 13 w 21"/>
                  <a:gd name="T29" fmla="*/ 5 h 32"/>
                  <a:gd name="T30" fmla="*/ 15 w 21"/>
                  <a:gd name="T31" fmla="*/ 7 h 32"/>
                  <a:gd name="T32" fmla="*/ 17 w 21"/>
                  <a:gd name="T33" fmla="*/ 10 h 32"/>
                  <a:gd name="T34" fmla="*/ 17 w 21"/>
                  <a:gd name="T35" fmla="*/ 15 h 32"/>
                  <a:gd name="T36" fmla="*/ 17 w 21"/>
                  <a:gd name="T37" fmla="*/ 18 h 32"/>
                  <a:gd name="T38" fmla="*/ 21 w 21"/>
                  <a:gd name="T39" fmla="*/ 13 h 32"/>
                  <a:gd name="T40" fmla="*/ 21 w 21"/>
                  <a:gd name="T41" fmla="*/ 9 h 32"/>
                  <a:gd name="T42" fmla="*/ 19 w 21"/>
                  <a:gd name="T43" fmla="*/ 5 h 32"/>
                  <a:gd name="T44" fmla="*/ 17 w 21"/>
                  <a:gd name="T45" fmla="*/ 2 h 32"/>
                  <a:gd name="T46" fmla="*/ 14 w 21"/>
                  <a:gd name="T47" fmla="*/ 1 h 32"/>
                  <a:gd name="T48" fmla="*/ 11 w 21"/>
                  <a:gd name="T49" fmla="*/ 0 h 32"/>
                  <a:gd name="T50" fmla="*/ 7 w 21"/>
                  <a:gd name="T51" fmla="*/ 1 h 32"/>
                  <a:gd name="T52" fmla="*/ 4 w 21"/>
                  <a:gd name="T53" fmla="*/ 3 h 32"/>
                  <a:gd name="T54" fmla="*/ 2 w 21"/>
                  <a:gd name="T55" fmla="*/ 6 h 32"/>
                  <a:gd name="T56" fmla="*/ 1 w 21"/>
                  <a:gd name="T57" fmla="*/ 10 h 32"/>
                  <a:gd name="T58" fmla="*/ 0 w 21"/>
                  <a:gd name="T59" fmla="*/ 14 h 32"/>
                  <a:gd name="T60" fmla="*/ 0 w 21"/>
                  <a:gd name="T61" fmla="*/ 18 h 32"/>
                  <a:gd name="T62" fmla="*/ 1 w 21"/>
                  <a:gd name="T63" fmla="*/ 22 h 32"/>
                  <a:gd name="T64" fmla="*/ 2 w 21"/>
                  <a:gd name="T65" fmla="*/ 26 h 32"/>
                  <a:gd name="T66" fmla="*/ 4 w 21"/>
                  <a:gd name="T67" fmla="*/ 29 h 32"/>
                  <a:gd name="T68" fmla="*/ 7 w 21"/>
                  <a:gd name="T69" fmla="*/ 32 h 32"/>
                  <a:gd name="T70" fmla="*/ 11 w 21"/>
                  <a:gd name="T71" fmla="*/ 32 h 32"/>
                  <a:gd name="T72" fmla="*/ 14 w 21"/>
                  <a:gd name="T73" fmla="*/ 32 h 32"/>
                  <a:gd name="T74" fmla="*/ 17 w 21"/>
                  <a:gd name="T75" fmla="*/ 30 h 32"/>
                  <a:gd name="T76" fmla="*/ 19 w 21"/>
                  <a:gd name="T77" fmla="*/ 28 h 32"/>
                  <a:gd name="T78" fmla="*/ 20 w 21"/>
                  <a:gd name="T79" fmla="*/ 24 h 32"/>
                  <a:gd name="T80" fmla="*/ 21 w 21"/>
                  <a:gd name="T81" fmla="*/ 21 h 32"/>
                  <a:gd name="T82" fmla="*/ 21 w 21"/>
                  <a:gd name="T83" fmla="*/ 18 h 32"/>
                  <a:gd name="T84" fmla="*/ 21 w 21"/>
                  <a:gd name="T85" fmla="*/ 13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1" h="32">
                    <a:moveTo>
                      <a:pt x="17" y="18"/>
                    </a:moveTo>
                    <a:cubicBezTo>
                      <a:pt x="17" y="19"/>
                      <a:pt x="17" y="20"/>
                      <a:pt x="17" y="22"/>
                    </a:cubicBezTo>
                    <a:cubicBezTo>
                      <a:pt x="16" y="23"/>
                      <a:pt x="16" y="24"/>
                      <a:pt x="15" y="25"/>
                    </a:cubicBezTo>
                    <a:cubicBezTo>
                      <a:pt x="15" y="26"/>
                      <a:pt x="14" y="27"/>
                      <a:pt x="13" y="27"/>
                    </a:cubicBezTo>
                    <a:cubicBezTo>
                      <a:pt x="12" y="28"/>
                      <a:pt x="12" y="28"/>
                      <a:pt x="11" y="28"/>
                    </a:cubicBezTo>
                    <a:cubicBezTo>
                      <a:pt x="9" y="28"/>
                      <a:pt x="9" y="28"/>
                      <a:pt x="8" y="27"/>
                    </a:cubicBezTo>
                    <a:cubicBezTo>
                      <a:pt x="7" y="27"/>
                      <a:pt x="6" y="26"/>
                      <a:pt x="6" y="25"/>
                    </a:cubicBezTo>
                    <a:cubicBezTo>
                      <a:pt x="5" y="24"/>
                      <a:pt x="5" y="23"/>
                      <a:pt x="5" y="21"/>
                    </a:cubicBezTo>
                    <a:cubicBezTo>
                      <a:pt x="4" y="20"/>
                      <a:pt x="4" y="19"/>
                      <a:pt x="4" y="17"/>
                    </a:cubicBezTo>
                    <a:cubicBezTo>
                      <a:pt x="4" y="15"/>
                      <a:pt x="4" y="14"/>
                      <a:pt x="4" y="14"/>
                    </a:cubicBezTo>
                    <a:cubicBezTo>
                      <a:pt x="4" y="13"/>
                      <a:pt x="5" y="12"/>
                      <a:pt x="5" y="11"/>
                    </a:cubicBezTo>
                    <a:cubicBezTo>
                      <a:pt x="5" y="10"/>
                      <a:pt x="5" y="8"/>
                      <a:pt x="6" y="7"/>
                    </a:cubicBezTo>
                    <a:cubicBezTo>
                      <a:pt x="6" y="7"/>
                      <a:pt x="7" y="6"/>
                      <a:pt x="8" y="5"/>
                    </a:cubicBezTo>
                    <a:cubicBezTo>
                      <a:pt x="9" y="5"/>
                      <a:pt x="10" y="4"/>
                      <a:pt x="11" y="4"/>
                    </a:cubicBezTo>
                    <a:cubicBezTo>
                      <a:pt x="12" y="4"/>
                      <a:pt x="13" y="5"/>
                      <a:pt x="13" y="5"/>
                    </a:cubicBezTo>
                    <a:cubicBezTo>
                      <a:pt x="14" y="6"/>
                      <a:pt x="15" y="6"/>
                      <a:pt x="15" y="7"/>
                    </a:cubicBezTo>
                    <a:cubicBezTo>
                      <a:pt x="16" y="8"/>
                      <a:pt x="16" y="9"/>
                      <a:pt x="17" y="10"/>
                    </a:cubicBezTo>
                    <a:cubicBezTo>
                      <a:pt x="17" y="12"/>
                      <a:pt x="17" y="13"/>
                      <a:pt x="17" y="15"/>
                    </a:cubicBezTo>
                    <a:cubicBezTo>
                      <a:pt x="17" y="16"/>
                      <a:pt x="17" y="17"/>
                      <a:pt x="17" y="18"/>
                    </a:cubicBezTo>
                    <a:close/>
                    <a:moveTo>
                      <a:pt x="21" y="13"/>
                    </a:moveTo>
                    <a:cubicBezTo>
                      <a:pt x="21" y="12"/>
                      <a:pt x="21" y="10"/>
                      <a:pt x="21" y="9"/>
                    </a:cubicBezTo>
                    <a:cubicBezTo>
                      <a:pt x="20" y="8"/>
                      <a:pt x="20" y="7"/>
                      <a:pt x="19" y="5"/>
                    </a:cubicBezTo>
                    <a:cubicBezTo>
                      <a:pt x="19" y="4"/>
                      <a:pt x="18" y="3"/>
                      <a:pt x="17" y="2"/>
                    </a:cubicBezTo>
                    <a:cubicBezTo>
                      <a:pt x="16" y="2"/>
                      <a:pt x="15" y="1"/>
                      <a:pt x="14" y="1"/>
                    </a:cubicBezTo>
                    <a:cubicBezTo>
                      <a:pt x="13" y="0"/>
                      <a:pt x="12" y="0"/>
                      <a:pt x="11" y="0"/>
                    </a:cubicBezTo>
                    <a:cubicBezTo>
                      <a:pt x="9" y="0"/>
                      <a:pt x="8" y="0"/>
                      <a:pt x="7" y="1"/>
                    </a:cubicBezTo>
                    <a:cubicBezTo>
                      <a:pt x="5" y="2"/>
                      <a:pt x="5" y="2"/>
                      <a:pt x="4" y="3"/>
                    </a:cubicBezTo>
                    <a:cubicBezTo>
                      <a:pt x="3" y="4"/>
                      <a:pt x="2" y="5"/>
                      <a:pt x="2" y="6"/>
                    </a:cubicBezTo>
                    <a:cubicBezTo>
                      <a:pt x="1" y="7"/>
                      <a:pt x="1" y="9"/>
                      <a:pt x="1" y="10"/>
                    </a:cubicBezTo>
                    <a:cubicBezTo>
                      <a:pt x="0" y="12"/>
                      <a:pt x="0" y="13"/>
                      <a:pt x="0" y="14"/>
                    </a:cubicBezTo>
                    <a:cubicBezTo>
                      <a:pt x="0" y="15"/>
                      <a:pt x="0" y="16"/>
                      <a:pt x="0" y="18"/>
                    </a:cubicBezTo>
                    <a:cubicBezTo>
                      <a:pt x="0" y="20"/>
                      <a:pt x="0" y="21"/>
                      <a:pt x="1" y="22"/>
                    </a:cubicBezTo>
                    <a:cubicBezTo>
                      <a:pt x="1" y="24"/>
                      <a:pt x="1" y="25"/>
                      <a:pt x="2" y="26"/>
                    </a:cubicBezTo>
                    <a:cubicBezTo>
                      <a:pt x="2" y="27"/>
                      <a:pt x="3" y="28"/>
                      <a:pt x="4" y="29"/>
                    </a:cubicBezTo>
                    <a:cubicBezTo>
                      <a:pt x="5" y="30"/>
                      <a:pt x="6" y="31"/>
                      <a:pt x="7" y="32"/>
                    </a:cubicBezTo>
                    <a:cubicBezTo>
                      <a:pt x="8" y="32"/>
                      <a:pt x="9" y="32"/>
                      <a:pt x="11" y="32"/>
                    </a:cubicBezTo>
                    <a:cubicBezTo>
                      <a:pt x="12" y="32"/>
                      <a:pt x="13" y="32"/>
                      <a:pt x="14" y="32"/>
                    </a:cubicBezTo>
                    <a:cubicBezTo>
                      <a:pt x="15" y="31"/>
                      <a:pt x="16" y="31"/>
                      <a:pt x="17" y="30"/>
                    </a:cubicBezTo>
                    <a:cubicBezTo>
                      <a:pt x="18" y="30"/>
                      <a:pt x="18" y="29"/>
                      <a:pt x="19" y="28"/>
                    </a:cubicBezTo>
                    <a:cubicBezTo>
                      <a:pt x="20" y="27"/>
                      <a:pt x="20" y="26"/>
                      <a:pt x="20" y="24"/>
                    </a:cubicBezTo>
                    <a:cubicBezTo>
                      <a:pt x="21" y="23"/>
                      <a:pt x="21" y="22"/>
                      <a:pt x="21" y="21"/>
                    </a:cubicBezTo>
                    <a:cubicBezTo>
                      <a:pt x="21" y="19"/>
                      <a:pt x="21" y="18"/>
                      <a:pt x="21" y="18"/>
                    </a:cubicBezTo>
                    <a:cubicBezTo>
                      <a:pt x="21" y="16"/>
                      <a:pt x="21" y="15"/>
                      <a:pt x="21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pic>
        <p:nvPicPr>
          <p:cNvPr id="52" name="图片 5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4036" y="629282"/>
            <a:ext cx="754915" cy="4526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91" b="14193"/>
          <a:stretch>
            <a:fillRect/>
          </a:stretch>
        </p:blipFill>
        <p:spPr>
          <a:xfrm>
            <a:off x="1" y="0"/>
            <a:ext cx="12192000" cy="4838700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-1" y="0"/>
            <a:ext cx="12192000" cy="4838700"/>
          </a:xfrm>
          <a:prstGeom prst="rect">
            <a:avLst/>
          </a:prstGeom>
          <a:solidFill>
            <a:srgbClr val="BA2A17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0" y="4838700"/>
            <a:ext cx="12192000" cy="1143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36" b="2318"/>
          <a:stretch>
            <a:fillRect/>
          </a:stretch>
        </p:blipFill>
        <p:spPr>
          <a:xfrm>
            <a:off x="0" y="0"/>
            <a:ext cx="12324522" cy="6858000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0" y="0"/>
            <a:ext cx="12324522" cy="6858000"/>
          </a:xfrm>
          <a:prstGeom prst="rect">
            <a:avLst/>
          </a:prstGeom>
          <a:solidFill>
            <a:srgbClr val="BA2A17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6629400"/>
            <a:ext cx="12192000" cy="228600"/>
          </a:xfrm>
          <a:prstGeom prst="rect">
            <a:avLst/>
          </a:prstGeom>
          <a:solidFill>
            <a:srgbClr val="9C0C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-1028700" y="6596742"/>
            <a:ext cx="14782800" cy="0"/>
          </a:xfrm>
          <a:prstGeom prst="line">
            <a:avLst/>
          </a:prstGeom>
          <a:ln>
            <a:solidFill>
              <a:srgbClr val="9C0C1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2" name="组合 71"/>
          <p:cNvGrpSpPr/>
          <p:nvPr userDrawn="1"/>
        </p:nvGrpSpPr>
        <p:grpSpPr>
          <a:xfrm>
            <a:off x="10094074" y="364089"/>
            <a:ext cx="1510657" cy="398996"/>
            <a:chOff x="232331" y="483409"/>
            <a:chExt cx="1887300" cy="498475"/>
          </a:xfrm>
          <a:solidFill>
            <a:srgbClr val="9C0C15"/>
          </a:solidFill>
        </p:grpSpPr>
        <p:sp>
          <p:nvSpPr>
            <p:cNvPr id="76" name="Freeform 5"/>
            <p:cNvSpPr/>
            <p:nvPr/>
          </p:nvSpPr>
          <p:spPr bwMode="auto">
            <a:xfrm>
              <a:off x="951343" y="578788"/>
              <a:ext cx="47906" cy="149758"/>
            </a:xfrm>
            <a:custGeom>
              <a:avLst/>
              <a:gdLst>
                <a:gd name="T0" fmla="*/ 0 w 47"/>
                <a:gd name="T1" fmla="*/ 138 h 146"/>
                <a:gd name="T2" fmla="*/ 8 w 47"/>
                <a:gd name="T3" fmla="*/ 145 h 146"/>
                <a:gd name="T4" fmla="*/ 28 w 47"/>
                <a:gd name="T5" fmla="*/ 113 h 146"/>
                <a:gd name="T6" fmla="*/ 46 w 47"/>
                <a:gd name="T7" fmla="*/ 40 h 146"/>
                <a:gd name="T8" fmla="*/ 18 w 47"/>
                <a:gd name="T9" fmla="*/ 0 h 146"/>
                <a:gd name="T10" fmla="*/ 9 w 47"/>
                <a:gd name="T11" fmla="*/ 8 h 146"/>
                <a:gd name="T12" fmla="*/ 15 w 47"/>
                <a:gd name="T13" fmla="*/ 49 h 146"/>
                <a:gd name="T14" fmla="*/ 8 w 47"/>
                <a:gd name="T15" fmla="*/ 112 h 146"/>
                <a:gd name="T16" fmla="*/ 0 w 47"/>
                <a:gd name="T17" fmla="*/ 138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146">
                  <a:moveTo>
                    <a:pt x="0" y="138"/>
                  </a:moveTo>
                  <a:cubicBezTo>
                    <a:pt x="0" y="138"/>
                    <a:pt x="0" y="146"/>
                    <a:pt x="8" y="145"/>
                  </a:cubicBezTo>
                  <a:cubicBezTo>
                    <a:pt x="8" y="145"/>
                    <a:pt x="27" y="129"/>
                    <a:pt x="28" y="113"/>
                  </a:cubicBezTo>
                  <a:cubicBezTo>
                    <a:pt x="28" y="113"/>
                    <a:pt x="35" y="61"/>
                    <a:pt x="46" y="40"/>
                  </a:cubicBezTo>
                  <a:cubicBezTo>
                    <a:pt x="46" y="40"/>
                    <a:pt x="47" y="27"/>
                    <a:pt x="18" y="0"/>
                  </a:cubicBezTo>
                  <a:cubicBezTo>
                    <a:pt x="18" y="0"/>
                    <a:pt x="8" y="3"/>
                    <a:pt x="9" y="8"/>
                  </a:cubicBezTo>
                  <a:cubicBezTo>
                    <a:pt x="9" y="13"/>
                    <a:pt x="23" y="19"/>
                    <a:pt x="15" y="49"/>
                  </a:cubicBezTo>
                  <a:cubicBezTo>
                    <a:pt x="8" y="112"/>
                    <a:pt x="8" y="112"/>
                    <a:pt x="8" y="112"/>
                  </a:cubicBezTo>
                  <a:cubicBezTo>
                    <a:pt x="8" y="112"/>
                    <a:pt x="7" y="131"/>
                    <a:pt x="0" y="13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Freeform 6"/>
            <p:cNvSpPr/>
            <p:nvPr/>
          </p:nvSpPr>
          <p:spPr bwMode="auto">
            <a:xfrm>
              <a:off x="1007449" y="715167"/>
              <a:ext cx="91927" cy="94516"/>
            </a:xfrm>
            <a:custGeom>
              <a:avLst/>
              <a:gdLst>
                <a:gd name="T0" fmla="*/ 83 w 90"/>
                <a:gd name="T1" fmla="*/ 39 h 92"/>
                <a:gd name="T2" fmla="*/ 54 w 90"/>
                <a:gd name="T3" fmla="*/ 6 h 92"/>
                <a:gd name="T4" fmla="*/ 42 w 90"/>
                <a:gd name="T5" fmla="*/ 14 h 92"/>
                <a:gd name="T6" fmla="*/ 4 w 90"/>
                <a:gd name="T7" fmla="*/ 77 h 92"/>
                <a:gd name="T8" fmla="*/ 16 w 90"/>
                <a:gd name="T9" fmla="*/ 82 h 92"/>
                <a:gd name="T10" fmla="*/ 73 w 90"/>
                <a:gd name="T11" fmla="*/ 56 h 92"/>
                <a:gd name="T12" fmla="*/ 83 w 90"/>
                <a:gd name="T13" fmla="*/ 39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92">
                  <a:moveTo>
                    <a:pt x="83" y="39"/>
                  </a:moveTo>
                  <a:cubicBezTo>
                    <a:pt x="54" y="6"/>
                    <a:pt x="54" y="6"/>
                    <a:pt x="54" y="6"/>
                  </a:cubicBezTo>
                  <a:cubicBezTo>
                    <a:pt x="54" y="6"/>
                    <a:pt x="39" y="0"/>
                    <a:pt x="42" y="14"/>
                  </a:cubicBezTo>
                  <a:cubicBezTo>
                    <a:pt x="42" y="14"/>
                    <a:pt x="28" y="64"/>
                    <a:pt x="4" y="77"/>
                  </a:cubicBezTo>
                  <a:cubicBezTo>
                    <a:pt x="4" y="77"/>
                    <a:pt x="0" y="92"/>
                    <a:pt x="16" y="82"/>
                  </a:cubicBezTo>
                  <a:cubicBezTo>
                    <a:pt x="16" y="82"/>
                    <a:pt x="60" y="54"/>
                    <a:pt x="73" y="56"/>
                  </a:cubicBezTo>
                  <a:cubicBezTo>
                    <a:pt x="73" y="56"/>
                    <a:pt x="90" y="51"/>
                    <a:pt x="83" y="3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Freeform 7"/>
            <p:cNvSpPr/>
            <p:nvPr/>
          </p:nvSpPr>
          <p:spPr bwMode="auto">
            <a:xfrm>
              <a:off x="818417" y="733726"/>
              <a:ext cx="176948" cy="144579"/>
            </a:xfrm>
            <a:custGeom>
              <a:avLst/>
              <a:gdLst>
                <a:gd name="T0" fmla="*/ 167 w 173"/>
                <a:gd name="T1" fmla="*/ 12 h 141"/>
                <a:gd name="T2" fmla="*/ 160 w 173"/>
                <a:gd name="T3" fmla="*/ 3 h 141"/>
                <a:gd name="T4" fmla="*/ 114 w 173"/>
                <a:gd name="T5" fmla="*/ 42 h 141"/>
                <a:gd name="T6" fmla="*/ 73 w 173"/>
                <a:gd name="T7" fmla="*/ 77 h 141"/>
                <a:gd name="T8" fmla="*/ 46 w 173"/>
                <a:gd name="T9" fmla="*/ 98 h 141"/>
                <a:gd name="T10" fmla="*/ 42 w 173"/>
                <a:gd name="T11" fmla="*/ 95 h 141"/>
                <a:gd name="T12" fmla="*/ 38 w 173"/>
                <a:gd name="T13" fmla="*/ 21 h 141"/>
                <a:gd name="T14" fmla="*/ 33 w 173"/>
                <a:gd name="T15" fmla="*/ 33 h 141"/>
                <a:gd name="T16" fmla="*/ 0 w 173"/>
                <a:gd name="T17" fmla="*/ 109 h 141"/>
                <a:gd name="T18" fmla="*/ 27 w 173"/>
                <a:gd name="T19" fmla="*/ 141 h 141"/>
                <a:gd name="T20" fmla="*/ 97 w 173"/>
                <a:gd name="T21" fmla="*/ 104 h 141"/>
                <a:gd name="T22" fmla="*/ 131 w 173"/>
                <a:gd name="T23" fmla="*/ 67 h 141"/>
                <a:gd name="T24" fmla="*/ 167 w 173"/>
                <a:gd name="T25" fmla="*/ 1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3" h="141">
                  <a:moveTo>
                    <a:pt x="167" y="12"/>
                  </a:moveTo>
                  <a:cubicBezTo>
                    <a:pt x="167" y="12"/>
                    <a:pt x="173" y="0"/>
                    <a:pt x="160" y="3"/>
                  </a:cubicBezTo>
                  <a:cubicBezTo>
                    <a:pt x="160" y="3"/>
                    <a:pt x="132" y="38"/>
                    <a:pt x="114" y="42"/>
                  </a:cubicBezTo>
                  <a:cubicBezTo>
                    <a:pt x="114" y="42"/>
                    <a:pt x="84" y="72"/>
                    <a:pt x="73" y="77"/>
                  </a:cubicBezTo>
                  <a:cubicBezTo>
                    <a:pt x="73" y="77"/>
                    <a:pt x="49" y="92"/>
                    <a:pt x="46" y="98"/>
                  </a:cubicBezTo>
                  <a:cubicBezTo>
                    <a:pt x="42" y="95"/>
                    <a:pt x="42" y="95"/>
                    <a:pt x="42" y="95"/>
                  </a:cubicBezTo>
                  <a:cubicBezTo>
                    <a:pt x="42" y="95"/>
                    <a:pt x="69" y="33"/>
                    <a:pt x="38" y="21"/>
                  </a:cubicBezTo>
                  <a:cubicBezTo>
                    <a:pt x="38" y="21"/>
                    <a:pt x="32" y="24"/>
                    <a:pt x="33" y="33"/>
                  </a:cubicBezTo>
                  <a:cubicBezTo>
                    <a:pt x="33" y="33"/>
                    <a:pt x="15" y="100"/>
                    <a:pt x="0" y="109"/>
                  </a:cubicBezTo>
                  <a:cubicBezTo>
                    <a:pt x="0" y="109"/>
                    <a:pt x="12" y="128"/>
                    <a:pt x="27" y="141"/>
                  </a:cubicBezTo>
                  <a:cubicBezTo>
                    <a:pt x="27" y="141"/>
                    <a:pt x="81" y="116"/>
                    <a:pt x="97" y="104"/>
                  </a:cubicBezTo>
                  <a:cubicBezTo>
                    <a:pt x="97" y="104"/>
                    <a:pt x="125" y="78"/>
                    <a:pt x="131" y="67"/>
                  </a:cubicBezTo>
                  <a:cubicBezTo>
                    <a:pt x="131" y="67"/>
                    <a:pt x="159" y="30"/>
                    <a:pt x="167" y="12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Freeform 8"/>
            <p:cNvSpPr/>
            <p:nvPr/>
          </p:nvSpPr>
          <p:spPr bwMode="auto">
            <a:xfrm>
              <a:off x="1475282" y="575767"/>
              <a:ext cx="252043" cy="315917"/>
            </a:xfrm>
            <a:custGeom>
              <a:avLst/>
              <a:gdLst>
                <a:gd name="T0" fmla="*/ 231 w 247"/>
                <a:gd name="T1" fmla="*/ 13 h 308"/>
                <a:gd name="T2" fmla="*/ 217 w 247"/>
                <a:gd name="T3" fmla="*/ 23 h 308"/>
                <a:gd name="T4" fmla="*/ 193 w 247"/>
                <a:gd name="T5" fmla="*/ 36 h 308"/>
                <a:gd name="T6" fmla="*/ 165 w 247"/>
                <a:gd name="T7" fmla="*/ 7 h 308"/>
                <a:gd name="T8" fmla="*/ 148 w 247"/>
                <a:gd name="T9" fmla="*/ 9 h 308"/>
                <a:gd name="T10" fmla="*/ 156 w 247"/>
                <a:gd name="T11" fmla="*/ 42 h 308"/>
                <a:gd name="T12" fmla="*/ 156 w 247"/>
                <a:gd name="T13" fmla="*/ 58 h 308"/>
                <a:gd name="T14" fmla="*/ 105 w 247"/>
                <a:gd name="T15" fmla="*/ 95 h 308"/>
                <a:gd name="T16" fmla="*/ 105 w 247"/>
                <a:gd name="T17" fmla="*/ 65 h 308"/>
                <a:gd name="T18" fmla="*/ 91 w 247"/>
                <a:gd name="T19" fmla="*/ 67 h 308"/>
                <a:gd name="T20" fmla="*/ 93 w 247"/>
                <a:gd name="T21" fmla="*/ 125 h 308"/>
                <a:gd name="T22" fmla="*/ 132 w 247"/>
                <a:gd name="T23" fmla="*/ 129 h 308"/>
                <a:gd name="T24" fmla="*/ 104 w 247"/>
                <a:gd name="T25" fmla="*/ 177 h 308"/>
                <a:gd name="T26" fmla="*/ 16 w 247"/>
                <a:gd name="T27" fmla="*/ 288 h 308"/>
                <a:gd name="T28" fmla="*/ 27 w 247"/>
                <a:gd name="T29" fmla="*/ 298 h 308"/>
                <a:gd name="T30" fmla="*/ 116 w 247"/>
                <a:gd name="T31" fmla="*/ 216 h 308"/>
                <a:gd name="T32" fmla="*/ 200 w 247"/>
                <a:gd name="T33" fmla="*/ 66 h 308"/>
                <a:gd name="T34" fmla="*/ 247 w 247"/>
                <a:gd name="T35" fmla="*/ 33 h 308"/>
                <a:gd name="T36" fmla="*/ 231 w 247"/>
                <a:gd name="T37" fmla="*/ 13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47" h="308">
                  <a:moveTo>
                    <a:pt x="231" y="13"/>
                  </a:moveTo>
                  <a:cubicBezTo>
                    <a:pt x="223" y="12"/>
                    <a:pt x="217" y="23"/>
                    <a:pt x="217" y="23"/>
                  </a:cubicBezTo>
                  <a:cubicBezTo>
                    <a:pt x="193" y="36"/>
                    <a:pt x="193" y="36"/>
                    <a:pt x="193" y="36"/>
                  </a:cubicBezTo>
                  <a:cubicBezTo>
                    <a:pt x="196" y="27"/>
                    <a:pt x="165" y="7"/>
                    <a:pt x="165" y="7"/>
                  </a:cubicBezTo>
                  <a:cubicBezTo>
                    <a:pt x="151" y="0"/>
                    <a:pt x="148" y="9"/>
                    <a:pt x="148" y="9"/>
                  </a:cubicBezTo>
                  <a:cubicBezTo>
                    <a:pt x="144" y="20"/>
                    <a:pt x="156" y="42"/>
                    <a:pt x="156" y="42"/>
                  </a:cubicBezTo>
                  <a:cubicBezTo>
                    <a:pt x="156" y="58"/>
                    <a:pt x="156" y="58"/>
                    <a:pt x="156" y="58"/>
                  </a:cubicBezTo>
                  <a:cubicBezTo>
                    <a:pt x="105" y="95"/>
                    <a:pt x="105" y="95"/>
                    <a:pt x="105" y="95"/>
                  </a:cubicBezTo>
                  <a:cubicBezTo>
                    <a:pt x="89" y="87"/>
                    <a:pt x="105" y="65"/>
                    <a:pt x="105" y="65"/>
                  </a:cubicBezTo>
                  <a:cubicBezTo>
                    <a:pt x="103" y="47"/>
                    <a:pt x="91" y="67"/>
                    <a:pt x="91" y="67"/>
                  </a:cubicBezTo>
                  <a:cubicBezTo>
                    <a:pt x="78" y="97"/>
                    <a:pt x="93" y="125"/>
                    <a:pt x="93" y="125"/>
                  </a:cubicBezTo>
                  <a:cubicBezTo>
                    <a:pt x="106" y="146"/>
                    <a:pt x="127" y="133"/>
                    <a:pt x="132" y="129"/>
                  </a:cubicBezTo>
                  <a:cubicBezTo>
                    <a:pt x="125" y="137"/>
                    <a:pt x="104" y="177"/>
                    <a:pt x="104" y="177"/>
                  </a:cubicBezTo>
                  <a:cubicBezTo>
                    <a:pt x="80" y="242"/>
                    <a:pt x="16" y="288"/>
                    <a:pt x="16" y="288"/>
                  </a:cubicBezTo>
                  <a:cubicBezTo>
                    <a:pt x="0" y="308"/>
                    <a:pt x="27" y="298"/>
                    <a:pt x="27" y="298"/>
                  </a:cubicBezTo>
                  <a:cubicBezTo>
                    <a:pt x="51" y="288"/>
                    <a:pt x="116" y="216"/>
                    <a:pt x="116" y="216"/>
                  </a:cubicBezTo>
                  <a:cubicBezTo>
                    <a:pt x="206" y="108"/>
                    <a:pt x="200" y="66"/>
                    <a:pt x="200" y="66"/>
                  </a:cubicBezTo>
                  <a:cubicBezTo>
                    <a:pt x="222" y="56"/>
                    <a:pt x="247" y="33"/>
                    <a:pt x="247" y="33"/>
                  </a:cubicBezTo>
                  <a:lnTo>
                    <a:pt x="231" y="1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Freeform 9"/>
            <p:cNvSpPr/>
            <p:nvPr/>
          </p:nvSpPr>
          <p:spPr bwMode="auto">
            <a:xfrm>
              <a:off x="1689777" y="747968"/>
              <a:ext cx="69485" cy="122137"/>
            </a:xfrm>
            <a:custGeom>
              <a:avLst/>
              <a:gdLst>
                <a:gd name="T0" fmla="*/ 10 w 68"/>
                <a:gd name="T1" fmla="*/ 26 h 119"/>
                <a:gd name="T2" fmla="*/ 10 w 68"/>
                <a:gd name="T3" fmla="*/ 100 h 119"/>
                <a:gd name="T4" fmla="*/ 16 w 68"/>
                <a:gd name="T5" fmla="*/ 112 h 119"/>
                <a:gd name="T6" fmla="*/ 60 w 68"/>
                <a:gd name="T7" fmla="*/ 58 h 119"/>
                <a:gd name="T8" fmla="*/ 24 w 68"/>
                <a:gd name="T9" fmla="*/ 13 h 119"/>
                <a:gd name="T10" fmla="*/ 10 w 68"/>
                <a:gd name="T11" fmla="*/ 26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" h="119">
                  <a:moveTo>
                    <a:pt x="10" y="26"/>
                  </a:moveTo>
                  <a:cubicBezTo>
                    <a:pt x="10" y="26"/>
                    <a:pt x="27" y="85"/>
                    <a:pt x="10" y="100"/>
                  </a:cubicBezTo>
                  <a:cubicBezTo>
                    <a:pt x="10" y="100"/>
                    <a:pt x="0" y="119"/>
                    <a:pt x="16" y="112"/>
                  </a:cubicBezTo>
                  <a:cubicBezTo>
                    <a:pt x="16" y="112"/>
                    <a:pt x="40" y="72"/>
                    <a:pt x="60" y="58"/>
                  </a:cubicBezTo>
                  <a:cubicBezTo>
                    <a:pt x="60" y="58"/>
                    <a:pt x="68" y="28"/>
                    <a:pt x="24" y="13"/>
                  </a:cubicBezTo>
                  <a:cubicBezTo>
                    <a:pt x="24" y="13"/>
                    <a:pt x="1" y="0"/>
                    <a:pt x="10" y="2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Freeform 10"/>
            <p:cNvSpPr>
              <a:spLocks noEditPoints="1"/>
            </p:cNvSpPr>
            <p:nvPr/>
          </p:nvSpPr>
          <p:spPr bwMode="auto">
            <a:xfrm>
              <a:off x="1856367" y="483409"/>
              <a:ext cx="263264" cy="451433"/>
            </a:xfrm>
            <a:custGeom>
              <a:avLst/>
              <a:gdLst>
                <a:gd name="T0" fmla="*/ 166 w 258"/>
                <a:gd name="T1" fmla="*/ 8 h 440"/>
                <a:gd name="T2" fmla="*/ 160 w 258"/>
                <a:gd name="T3" fmla="*/ 17 h 440"/>
                <a:gd name="T4" fmla="*/ 133 w 258"/>
                <a:gd name="T5" fmla="*/ 40 h 440"/>
                <a:gd name="T6" fmla="*/ 104 w 258"/>
                <a:gd name="T7" fmla="*/ 52 h 440"/>
                <a:gd name="T8" fmla="*/ 93 w 258"/>
                <a:gd name="T9" fmla="*/ 69 h 440"/>
                <a:gd name="T10" fmla="*/ 46 w 258"/>
                <a:gd name="T11" fmla="*/ 113 h 440"/>
                <a:gd name="T12" fmla="*/ 27 w 258"/>
                <a:gd name="T13" fmla="*/ 97 h 440"/>
                <a:gd name="T14" fmla="*/ 14 w 258"/>
                <a:gd name="T15" fmla="*/ 105 h 440"/>
                <a:gd name="T16" fmla="*/ 21 w 258"/>
                <a:gd name="T17" fmla="*/ 147 h 440"/>
                <a:gd name="T18" fmla="*/ 52 w 258"/>
                <a:gd name="T19" fmla="*/ 131 h 440"/>
                <a:gd name="T20" fmla="*/ 99 w 258"/>
                <a:gd name="T21" fmla="*/ 83 h 440"/>
                <a:gd name="T22" fmla="*/ 133 w 258"/>
                <a:gd name="T23" fmla="*/ 91 h 440"/>
                <a:gd name="T24" fmla="*/ 122 w 258"/>
                <a:gd name="T25" fmla="*/ 117 h 440"/>
                <a:gd name="T26" fmla="*/ 34 w 258"/>
                <a:gd name="T27" fmla="*/ 223 h 440"/>
                <a:gd name="T28" fmla="*/ 33 w 258"/>
                <a:gd name="T29" fmla="*/ 259 h 440"/>
                <a:gd name="T30" fmla="*/ 61 w 258"/>
                <a:gd name="T31" fmla="*/ 260 h 440"/>
                <a:gd name="T32" fmla="*/ 90 w 258"/>
                <a:gd name="T33" fmla="*/ 229 h 440"/>
                <a:gd name="T34" fmla="*/ 80 w 258"/>
                <a:gd name="T35" fmla="*/ 273 h 440"/>
                <a:gd name="T36" fmla="*/ 107 w 258"/>
                <a:gd name="T37" fmla="*/ 288 h 440"/>
                <a:gd name="T38" fmla="*/ 148 w 258"/>
                <a:gd name="T39" fmla="*/ 301 h 440"/>
                <a:gd name="T40" fmla="*/ 4 w 258"/>
                <a:gd name="T41" fmla="*/ 364 h 440"/>
                <a:gd name="T42" fmla="*/ 121 w 258"/>
                <a:gd name="T43" fmla="*/ 426 h 440"/>
                <a:gd name="T44" fmla="*/ 176 w 258"/>
                <a:gd name="T45" fmla="*/ 384 h 440"/>
                <a:gd name="T46" fmla="*/ 176 w 258"/>
                <a:gd name="T47" fmla="*/ 340 h 440"/>
                <a:gd name="T48" fmla="*/ 182 w 258"/>
                <a:gd name="T49" fmla="*/ 331 h 440"/>
                <a:gd name="T50" fmla="*/ 212 w 258"/>
                <a:gd name="T51" fmla="*/ 338 h 440"/>
                <a:gd name="T52" fmla="*/ 228 w 258"/>
                <a:gd name="T53" fmla="*/ 338 h 440"/>
                <a:gd name="T54" fmla="*/ 222 w 258"/>
                <a:gd name="T55" fmla="*/ 309 h 440"/>
                <a:gd name="T56" fmla="*/ 168 w 258"/>
                <a:gd name="T57" fmla="*/ 302 h 440"/>
                <a:gd name="T58" fmla="*/ 118 w 258"/>
                <a:gd name="T59" fmla="*/ 264 h 440"/>
                <a:gd name="T60" fmla="*/ 135 w 258"/>
                <a:gd name="T61" fmla="*/ 191 h 440"/>
                <a:gd name="T62" fmla="*/ 89 w 258"/>
                <a:gd name="T63" fmla="*/ 198 h 440"/>
                <a:gd name="T64" fmla="*/ 132 w 258"/>
                <a:gd name="T65" fmla="*/ 152 h 440"/>
                <a:gd name="T66" fmla="*/ 142 w 258"/>
                <a:gd name="T67" fmla="*/ 131 h 440"/>
                <a:gd name="T68" fmla="*/ 167 w 258"/>
                <a:gd name="T69" fmla="*/ 94 h 440"/>
                <a:gd name="T70" fmla="*/ 204 w 258"/>
                <a:gd name="T71" fmla="*/ 15 h 440"/>
                <a:gd name="T72" fmla="*/ 166 w 258"/>
                <a:gd name="T73" fmla="*/ 8 h 440"/>
                <a:gd name="T74" fmla="*/ 153 w 258"/>
                <a:gd name="T75" fmla="*/ 371 h 440"/>
                <a:gd name="T76" fmla="*/ 75 w 258"/>
                <a:gd name="T77" fmla="*/ 389 h 440"/>
                <a:gd name="T78" fmla="*/ 94 w 258"/>
                <a:gd name="T79" fmla="*/ 355 h 440"/>
                <a:gd name="T80" fmla="*/ 135 w 258"/>
                <a:gd name="T81" fmla="*/ 334 h 440"/>
                <a:gd name="T82" fmla="*/ 153 w 258"/>
                <a:gd name="T83" fmla="*/ 371 h 440"/>
                <a:gd name="T84" fmla="*/ 141 w 258"/>
                <a:gd name="T85" fmla="*/ 58 h 440"/>
                <a:gd name="T86" fmla="*/ 146 w 258"/>
                <a:gd name="T87" fmla="*/ 49 h 440"/>
                <a:gd name="T88" fmla="*/ 161 w 258"/>
                <a:gd name="T89" fmla="*/ 38 h 440"/>
                <a:gd name="T90" fmla="*/ 141 w 258"/>
                <a:gd name="T91" fmla="*/ 58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58" h="440">
                  <a:moveTo>
                    <a:pt x="166" y="8"/>
                  </a:moveTo>
                  <a:cubicBezTo>
                    <a:pt x="160" y="17"/>
                    <a:pt x="160" y="17"/>
                    <a:pt x="160" y="17"/>
                  </a:cubicBezTo>
                  <a:cubicBezTo>
                    <a:pt x="133" y="40"/>
                    <a:pt x="133" y="40"/>
                    <a:pt x="133" y="40"/>
                  </a:cubicBezTo>
                  <a:cubicBezTo>
                    <a:pt x="133" y="40"/>
                    <a:pt x="134" y="61"/>
                    <a:pt x="104" y="52"/>
                  </a:cubicBezTo>
                  <a:cubicBezTo>
                    <a:pt x="104" y="52"/>
                    <a:pt x="94" y="52"/>
                    <a:pt x="93" y="69"/>
                  </a:cubicBezTo>
                  <a:cubicBezTo>
                    <a:pt x="46" y="113"/>
                    <a:pt x="46" y="113"/>
                    <a:pt x="46" y="113"/>
                  </a:cubicBezTo>
                  <a:cubicBezTo>
                    <a:pt x="46" y="113"/>
                    <a:pt x="31" y="127"/>
                    <a:pt x="27" y="97"/>
                  </a:cubicBezTo>
                  <a:cubicBezTo>
                    <a:pt x="27" y="97"/>
                    <a:pt x="21" y="74"/>
                    <a:pt x="14" y="105"/>
                  </a:cubicBezTo>
                  <a:cubicBezTo>
                    <a:pt x="14" y="105"/>
                    <a:pt x="12" y="142"/>
                    <a:pt x="21" y="147"/>
                  </a:cubicBezTo>
                  <a:cubicBezTo>
                    <a:pt x="21" y="147"/>
                    <a:pt x="49" y="156"/>
                    <a:pt x="52" y="131"/>
                  </a:cubicBezTo>
                  <a:cubicBezTo>
                    <a:pt x="52" y="131"/>
                    <a:pt x="92" y="90"/>
                    <a:pt x="99" y="83"/>
                  </a:cubicBezTo>
                  <a:cubicBezTo>
                    <a:pt x="99" y="83"/>
                    <a:pt x="123" y="96"/>
                    <a:pt x="133" y="91"/>
                  </a:cubicBezTo>
                  <a:cubicBezTo>
                    <a:pt x="133" y="91"/>
                    <a:pt x="143" y="96"/>
                    <a:pt x="122" y="117"/>
                  </a:cubicBezTo>
                  <a:cubicBezTo>
                    <a:pt x="122" y="117"/>
                    <a:pt x="53" y="222"/>
                    <a:pt x="34" y="223"/>
                  </a:cubicBezTo>
                  <a:cubicBezTo>
                    <a:pt x="34" y="223"/>
                    <a:pt x="25" y="246"/>
                    <a:pt x="33" y="259"/>
                  </a:cubicBezTo>
                  <a:cubicBezTo>
                    <a:pt x="33" y="259"/>
                    <a:pt x="56" y="265"/>
                    <a:pt x="61" y="260"/>
                  </a:cubicBezTo>
                  <a:cubicBezTo>
                    <a:pt x="90" y="229"/>
                    <a:pt x="90" y="229"/>
                    <a:pt x="90" y="229"/>
                  </a:cubicBezTo>
                  <a:cubicBezTo>
                    <a:pt x="90" y="229"/>
                    <a:pt x="95" y="245"/>
                    <a:pt x="80" y="273"/>
                  </a:cubicBezTo>
                  <a:cubicBezTo>
                    <a:pt x="80" y="273"/>
                    <a:pt x="79" y="303"/>
                    <a:pt x="107" y="288"/>
                  </a:cubicBezTo>
                  <a:cubicBezTo>
                    <a:pt x="107" y="288"/>
                    <a:pt x="140" y="278"/>
                    <a:pt x="148" y="301"/>
                  </a:cubicBezTo>
                  <a:cubicBezTo>
                    <a:pt x="148" y="301"/>
                    <a:pt x="91" y="290"/>
                    <a:pt x="4" y="364"/>
                  </a:cubicBezTo>
                  <a:cubicBezTo>
                    <a:pt x="4" y="364"/>
                    <a:pt x="0" y="392"/>
                    <a:pt x="121" y="426"/>
                  </a:cubicBezTo>
                  <a:cubicBezTo>
                    <a:pt x="121" y="426"/>
                    <a:pt x="170" y="440"/>
                    <a:pt x="176" y="384"/>
                  </a:cubicBezTo>
                  <a:cubicBezTo>
                    <a:pt x="176" y="340"/>
                    <a:pt x="176" y="340"/>
                    <a:pt x="176" y="340"/>
                  </a:cubicBezTo>
                  <a:cubicBezTo>
                    <a:pt x="176" y="340"/>
                    <a:pt x="170" y="334"/>
                    <a:pt x="182" y="331"/>
                  </a:cubicBezTo>
                  <a:cubicBezTo>
                    <a:pt x="212" y="338"/>
                    <a:pt x="212" y="338"/>
                    <a:pt x="212" y="338"/>
                  </a:cubicBezTo>
                  <a:cubicBezTo>
                    <a:pt x="212" y="338"/>
                    <a:pt x="220" y="353"/>
                    <a:pt x="228" y="338"/>
                  </a:cubicBezTo>
                  <a:cubicBezTo>
                    <a:pt x="228" y="338"/>
                    <a:pt x="258" y="326"/>
                    <a:pt x="222" y="309"/>
                  </a:cubicBezTo>
                  <a:cubicBezTo>
                    <a:pt x="168" y="302"/>
                    <a:pt x="168" y="302"/>
                    <a:pt x="168" y="302"/>
                  </a:cubicBezTo>
                  <a:cubicBezTo>
                    <a:pt x="168" y="302"/>
                    <a:pt x="179" y="269"/>
                    <a:pt x="118" y="264"/>
                  </a:cubicBezTo>
                  <a:cubicBezTo>
                    <a:pt x="135" y="191"/>
                    <a:pt x="135" y="191"/>
                    <a:pt x="135" y="191"/>
                  </a:cubicBezTo>
                  <a:cubicBezTo>
                    <a:pt x="135" y="191"/>
                    <a:pt x="122" y="167"/>
                    <a:pt x="89" y="198"/>
                  </a:cubicBezTo>
                  <a:cubicBezTo>
                    <a:pt x="89" y="198"/>
                    <a:pt x="116" y="161"/>
                    <a:pt x="132" y="152"/>
                  </a:cubicBezTo>
                  <a:cubicBezTo>
                    <a:pt x="132" y="152"/>
                    <a:pt x="140" y="152"/>
                    <a:pt x="142" y="131"/>
                  </a:cubicBezTo>
                  <a:cubicBezTo>
                    <a:pt x="142" y="131"/>
                    <a:pt x="154" y="129"/>
                    <a:pt x="167" y="94"/>
                  </a:cubicBezTo>
                  <a:cubicBezTo>
                    <a:pt x="167" y="94"/>
                    <a:pt x="186" y="94"/>
                    <a:pt x="204" y="15"/>
                  </a:cubicBezTo>
                  <a:cubicBezTo>
                    <a:pt x="204" y="15"/>
                    <a:pt x="180" y="0"/>
                    <a:pt x="166" y="8"/>
                  </a:cubicBezTo>
                  <a:close/>
                  <a:moveTo>
                    <a:pt x="153" y="371"/>
                  </a:moveTo>
                  <a:cubicBezTo>
                    <a:pt x="145" y="420"/>
                    <a:pt x="75" y="389"/>
                    <a:pt x="75" y="389"/>
                  </a:cubicBezTo>
                  <a:cubicBezTo>
                    <a:pt x="38" y="383"/>
                    <a:pt x="94" y="355"/>
                    <a:pt x="94" y="355"/>
                  </a:cubicBezTo>
                  <a:cubicBezTo>
                    <a:pt x="135" y="334"/>
                    <a:pt x="135" y="334"/>
                    <a:pt x="135" y="334"/>
                  </a:cubicBezTo>
                  <a:cubicBezTo>
                    <a:pt x="172" y="319"/>
                    <a:pt x="153" y="371"/>
                    <a:pt x="153" y="371"/>
                  </a:cubicBezTo>
                  <a:close/>
                  <a:moveTo>
                    <a:pt x="141" y="58"/>
                  </a:moveTo>
                  <a:cubicBezTo>
                    <a:pt x="141" y="58"/>
                    <a:pt x="140" y="53"/>
                    <a:pt x="146" y="49"/>
                  </a:cubicBezTo>
                  <a:cubicBezTo>
                    <a:pt x="161" y="38"/>
                    <a:pt x="161" y="38"/>
                    <a:pt x="161" y="38"/>
                  </a:cubicBezTo>
                  <a:cubicBezTo>
                    <a:pt x="161" y="38"/>
                    <a:pt x="152" y="74"/>
                    <a:pt x="141" y="5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Freeform 11"/>
            <p:cNvSpPr>
              <a:spLocks noEditPoints="1"/>
            </p:cNvSpPr>
            <p:nvPr/>
          </p:nvSpPr>
          <p:spPr bwMode="auto">
            <a:xfrm>
              <a:off x="1180081" y="497651"/>
              <a:ext cx="237801" cy="423812"/>
            </a:xfrm>
            <a:custGeom>
              <a:avLst/>
              <a:gdLst>
                <a:gd name="T0" fmla="*/ 136 w 233"/>
                <a:gd name="T1" fmla="*/ 295 h 413"/>
                <a:gd name="T2" fmla="*/ 171 w 233"/>
                <a:gd name="T3" fmla="*/ 228 h 413"/>
                <a:gd name="T4" fmla="*/ 167 w 233"/>
                <a:gd name="T5" fmla="*/ 210 h 413"/>
                <a:gd name="T6" fmla="*/ 172 w 233"/>
                <a:gd name="T7" fmla="*/ 199 h 413"/>
                <a:gd name="T8" fmla="*/ 162 w 233"/>
                <a:gd name="T9" fmla="*/ 191 h 413"/>
                <a:gd name="T10" fmla="*/ 141 w 233"/>
                <a:gd name="T11" fmla="*/ 171 h 413"/>
                <a:gd name="T12" fmla="*/ 153 w 233"/>
                <a:gd name="T13" fmla="*/ 156 h 413"/>
                <a:gd name="T14" fmla="*/ 202 w 233"/>
                <a:gd name="T15" fmla="*/ 127 h 413"/>
                <a:gd name="T16" fmla="*/ 226 w 233"/>
                <a:gd name="T17" fmla="*/ 71 h 413"/>
                <a:gd name="T18" fmla="*/ 214 w 233"/>
                <a:gd name="T19" fmla="*/ 54 h 413"/>
                <a:gd name="T20" fmla="*/ 199 w 233"/>
                <a:gd name="T21" fmla="*/ 73 h 413"/>
                <a:gd name="T22" fmla="*/ 157 w 233"/>
                <a:gd name="T23" fmla="*/ 106 h 413"/>
                <a:gd name="T24" fmla="*/ 179 w 233"/>
                <a:gd name="T25" fmla="*/ 41 h 413"/>
                <a:gd name="T26" fmla="*/ 176 w 233"/>
                <a:gd name="T27" fmla="*/ 18 h 413"/>
                <a:gd name="T28" fmla="*/ 162 w 233"/>
                <a:gd name="T29" fmla="*/ 35 h 413"/>
                <a:gd name="T30" fmla="*/ 106 w 233"/>
                <a:gd name="T31" fmla="*/ 145 h 413"/>
                <a:gd name="T32" fmla="*/ 72 w 233"/>
                <a:gd name="T33" fmla="*/ 163 h 413"/>
                <a:gd name="T34" fmla="*/ 53 w 233"/>
                <a:gd name="T35" fmla="*/ 181 h 413"/>
                <a:gd name="T36" fmla="*/ 82 w 233"/>
                <a:gd name="T37" fmla="*/ 204 h 413"/>
                <a:gd name="T38" fmla="*/ 48 w 233"/>
                <a:gd name="T39" fmla="*/ 276 h 413"/>
                <a:gd name="T40" fmla="*/ 38 w 233"/>
                <a:gd name="T41" fmla="*/ 296 h 413"/>
                <a:gd name="T42" fmla="*/ 62 w 233"/>
                <a:gd name="T43" fmla="*/ 313 h 413"/>
                <a:gd name="T44" fmla="*/ 101 w 233"/>
                <a:gd name="T45" fmla="*/ 291 h 413"/>
                <a:gd name="T46" fmla="*/ 104 w 233"/>
                <a:gd name="T47" fmla="*/ 299 h 413"/>
                <a:gd name="T48" fmla="*/ 93 w 233"/>
                <a:gd name="T49" fmla="*/ 331 h 413"/>
                <a:gd name="T50" fmla="*/ 58 w 233"/>
                <a:gd name="T51" fmla="*/ 357 h 413"/>
                <a:gd name="T52" fmla="*/ 40 w 233"/>
                <a:gd name="T53" fmla="*/ 361 h 413"/>
                <a:gd name="T54" fmla="*/ 37 w 233"/>
                <a:gd name="T55" fmla="*/ 400 h 413"/>
                <a:gd name="T56" fmla="*/ 61 w 233"/>
                <a:gd name="T57" fmla="*/ 392 h 413"/>
                <a:gd name="T58" fmla="*/ 78 w 233"/>
                <a:gd name="T59" fmla="*/ 365 h 413"/>
                <a:gd name="T60" fmla="*/ 127 w 233"/>
                <a:gd name="T61" fmla="*/ 403 h 413"/>
                <a:gd name="T62" fmla="*/ 136 w 233"/>
                <a:gd name="T63" fmla="*/ 365 h 413"/>
                <a:gd name="T64" fmla="*/ 136 w 233"/>
                <a:gd name="T65" fmla="*/ 295 h 413"/>
                <a:gd name="T66" fmla="*/ 100 w 233"/>
                <a:gd name="T67" fmla="*/ 260 h 413"/>
                <a:gd name="T68" fmla="*/ 79 w 233"/>
                <a:gd name="T69" fmla="*/ 273 h 413"/>
                <a:gd name="T70" fmla="*/ 97 w 233"/>
                <a:gd name="T71" fmla="*/ 210 h 413"/>
                <a:gd name="T72" fmla="*/ 125 w 233"/>
                <a:gd name="T73" fmla="*/ 181 h 413"/>
                <a:gd name="T74" fmla="*/ 112 w 233"/>
                <a:gd name="T75" fmla="*/ 233 h 413"/>
                <a:gd name="T76" fmla="*/ 100 w 233"/>
                <a:gd name="T77" fmla="*/ 260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33" h="413">
                  <a:moveTo>
                    <a:pt x="136" y="295"/>
                  </a:moveTo>
                  <a:cubicBezTo>
                    <a:pt x="136" y="295"/>
                    <a:pt x="129" y="275"/>
                    <a:pt x="171" y="228"/>
                  </a:cubicBezTo>
                  <a:cubicBezTo>
                    <a:pt x="167" y="210"/>
                    <a:pt x="167" y="210"/>
                    <a:pt x="167" y="210"/>
                  </a:cubicBezTo>
                  <a:cubicBezTo>
                    <a:pt x="172" y="199"/>
                    <a:pt x="172" y="199"/>
                    <a:pt x="172" y="199"/>
                  </a:cubicBezTo>
                  <a:cubicBezTo>
                    <a:pt x="162" y="191"/>
                    <a:pt x="162" y="191"/>
                    <a:pt x="162" y="191"/>
                  </a:cubicBezTo>
                  <a:cubicBezTo>
                    <a:pt x="162" y="191"/>
                    <a:pt x="161" y="171"/>
                    <a:pt x="141" y="171"/>
                  </a:cubicBezTo>
                  <a:cubicBezTo>
                    <a:pt x="141" y="171"/>
                    <a:pt x="130" y="168"/>
                    <a:pt x="153" y="156"/>
                  </a:cubicBezTo>
                  <a:cubicBezTo>
                    <a:pt x="202" y="127"/>
                    <a:pt x="202" y="127"/>
                    <a:pt x="202" y="127"/>
                  </a:cubicBezTo>
                  <a:cubicBezTo>
                    <a:pt x="226" y="71"/>
                    <a:pt x="226" y="71"/>
                    <a:pt x="226" y="71"/>
                  </a:cubicBezTo>
                  <a:cubicBezTo>
                    <a:pt x="226" y="71"/>
                    <a:pt x="233" y="61"/>
                    <a:pt x="214" y="54"/>
                  </a:cubicBezTo>
                  <a:cubicBezTo>
                    <a:pt x="214" y="54"/>
                    <a:pt x="212" y="67"/>
                    <a:pt x="199" y="73"/>
                  </a:cubicBezTo>
                  <a:cubicBezTo>
                    <a:pt x="186" y="79"/>
                    <a:pt x="167" y="96"/>
                    <a:pt x="157" y="106"/>
                  </a:cubicBezTo>
                  <a:cubicBezTo>
                    <a:pt x="157" y="106"/>
                    <a:pt x="177" y="53"/>
                    <a:pt x="179" y="41"/>
                  </a:cubicBezTo>
                  <a:cubicBezTo>
                    <a:pt x="176" y="18"/>
                    <a:pt x="176" y="18"/>
                    <a:pt x="176" y="18"/>
                  </a:cubicBezTo>
                  <a:cubicBezTo>
                    <a:pt x="176" y="18"/>
                    <a:pt x="164" y="0"/>
                    <a:pt x="162" y="35"/>
                  </a:cubicBezTo>
                  <a:cubicBezTo>
                    <a:pt x="106" y="145"/>
                    <a:pt x="106" y="145"/>
                    <a:pt x="106" y="145"/>
                  </a:cubicBezTo>
                  <a:cubicBezTo>
                    <a:pt x="72" y="163"/>
                    <a:pt x="72" y="163"/>
                    <a:pt x="72" y="163"/>
                  </a:cubicBezTo>
                  <a:cubicBezTo>
                    <a:pt x="72" y="163"/>
                    <a:pt x="38" y="156"/>
                    <a:pt x="53" y="181"/>
                  </a:cubicBezTo>
                  <a:cubicBezTo>
                    <a:pt x="82" y="204"/>
                    <a:pt x="82" y="204"/>
                    <a:pt x="82" y="204"/>
                  </a:cubicBezTo>
                  <a:cubicBezTo>
                    <a:pt x="48" y="276"/>
                    <a:pt x="48" y="276"/>
                    <a:pt x="48" y="276"/>
                  </a:cubicBezTo>
                  <a:cubicBezTo>
                    <a:pt x="38" y="296"/>
                    <a:pt x="38" y="296"/>
                    <a:pt x="38" y="296"/>
                  </a:cubicBezTo>
                  <a:cubicBezTo>
                    <a:pt x="62" y="313"/>
                    <a:pt x="62" y="313"/>
                    <a:pt x="62" y="313"/>
                  </a:cubicBezTo>
                  <a:cubicBezTo>
                    <a:pt x="101" y="291"/>
                    <a:pt x="101" y="291"/>
                    <a:pt x="101" y="291"/>
                  </a:cubicBezTo>
                  <a:cubicBezTo>
                    <a:pt x="101" y="291"/>
                    <a:pt x="106" y="291"/>
                    <a:pt x="104" y="299"/>
                  </a:cubicBezTo>
                  <a:cubicBezTo>
                    <a:pt x="93" y="331"/>
                    <a:pt x="93" y="331"/>
                    <a:pt x="93" y="331"/>
                  </a:cubicBezTo>
                  <a:cubicBezTo>
                    <a:pt x="93" y="331"/>
                    <a:pt x="67" y="358"/>
                    <a:pt x="58" y="357"/>
                  </a:cubicBezTo>
                  <a:cubicBezTo>
                    <a:pt x="58" y="357"/>
                    <a:pt x="54" y="357"/>
                    <a:pt x="40" y="361"/>
                  </a:cubicBezTo>
                  <a:cubicBezTo>
                    <a:pt x="40" y="361"/>
                    <a:pt x="0" y="381"/>
                    <a:pt x="37" y="400"/>
                  </a:cubicBezTo>
                  <a:cubicBezTo>
                    <a:pt x="37" y="400"/>
                    <a:pt x="48" y="413"/>
                    <a:pt x="61" y="392"/>
                  </a:cubicBezTo>
                  <a:cubicBezTo>
                    <a:pt x="78" y="365"/>
                    <a:pt x="78" y="365"/>
                    <a:pt x="78" y="365"/>
                  </a:cubicBezTo>
                  <a:cubicBezTo>
                    <a:pt x="127" y="403"/>
                    <a:pt x="127" y="403"/>
                    <a:pt x="127" y="403"/>
                  </a:cubicBezTo>
                  <a:cubicBezTo>
                    <a:pt x="127" y="403"/>
                    <a:pt x="138" y="390"/>
                    <a:pt x="136" y="365"/>
                  </a:cubicBezTo>
                  <a:lnTo>
                    <a:pt x="136" y="295"/>
                  </a:lnTo>
                  <a:close/>
                  <a:moveTo>
                    <a:pt x="100" y="260"/>
                  </a:moveTo>
                  <a:cubicBezTo>
                    <a:pt x="79" y="273"/>
                    <a:pt x="79" y="273"/>
                    <a:pt x="79" y="273"/>
                  </a:cubicBezTo>
                  <a:cubicBezTo>
                    <a:pt x="97" y="210"/>
                    <a:pt x="97" y="210"/>
                    <a:pt x="97" y="210"/>
                  </a:cubicBezTo>
                  <a:cubicBezTo>
                    <a:pt x="104" y="190"/>
                    <a:pt x="125" y="181"/>
                    <a:pt x="125" y="181"/>
                  </a:cubicBezTo>
                  <a:cubicBezTo>
                    <a:pt x="125" y="200"/>
                    <a:pt x="112" y="233"/>
                    <a:pt x="112" y="233"/>
                  </a:cubicBezTo>
                  <a:cubicBezTo>
                    <a:pt x="107" y="250"/>
                    <a:pt x="100" y="260"/>
                    <a:pt x="100" y="26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Freeform 12"/>
            <p:cNvSpPr/>
            <p:nvPr/>
          </p:nvSpPr>
          <p:spPr bwMode="auto">
            <a:xfrm>
              <a:off x="1313008" y="816589"/>
              <a:ext cx="84590" cy="75095"/>
            </a:xfrm>
            <a:custGeom>
              <a:avLst/>
              <a:gdLst>
                <a:gd name="T0" fmla="*/ 61 w 83"/>
                <a:gd name="T1" fmla="*/ 10 h 73"/>
                <a:gd name="T2" fmla="*/ 26 w 83"/>
                <a:gd name="T3" fmla="*/ 0 h 73"/>
                <a:gd name="T4" fmla="*/ 21 w 83"/>
                <a:gd name="T5" fmla="*/ 13 h 73"/>
                <a:gd name="T6" fmla="*/ 44 w 83"/>
                <a:gd name="T7" fmla="*/ 46 h 73"/>
                <a:gd name="T8" fmla="*/ 68 w 83"/>
                <a:gd name="T9" fmla="*/ 52 h 73"/>
                <a:gd name="T10" fmla="*/ 76 w 83"/>
                <a:gd name="T11" fmla="*/ 35 h 73"/>
                <a:gd name="T12" fmla="*/ 61 w 83"/>
                <a:gd name="T13" fmla="*/ 1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3" h="73">
                  <a:moveTo>
                    <a:pt x="61" y="10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26" y="0"/>
                    <a:pt x="0" y="0"/>
                    <a:pt x="21" y="13"/>
                  </a:cubicBezTo>
                  <a:cubicBezTo>
                    <a:pt x="21" y="13"/>
                    <a:pt x="39" y="31"/>
                    <a:pt x="44" y="46"/>
                  </a:cubicBezTo>
                  <a:cubicBezTo>
                    <a:pt x="44" y="46"/>
                    <a:pt x="49" y="73"/>
                    <a:pt x="68" y="52"/>
                  </a:cubicBezTo>
                  <a:cubicBezTo>
                    <a:pt x="76" y="35"/>
                    <a:pt x="76" y="35"/>
                    <a:pt x="76" y="35"/>
                  </a:cubicBezTo>
                  <a:cubicBezTo>
                    <a:pt x="76" y="35"/>
                    <a:pt x="83" y="19"/>
                    <a:pt x="61" y="1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84" name="组合 83"/>
            <p:cNvGrpSpPr/>
            <p:nvPr/>
          </p:nvGrpSpPr>
          <p:grpSpPr>
            <a:xfrm>
              <a:off x="232331" y="500672"/>
              <a:ext cx="476896" cy="481212"/>
              <a:chOff x="232331" y="500672"/>
              <a:chExt cx="476896" cy="481212"/>
            </a:xfrm>
            <a:grpFill/>
          </p:grpSpPr>
          <p:sp>
            <p:nvSpPr>
              <p:cNvPr id="85" name="Freeform 13"/>
              <p:cNvSpPr>
                <a:spLocks noEditPoints="1"/>
              </p:cNvSpPr>
              <p:nvPr/>
            </p:nvSpPr>
            <p:spPr bwMode="auto">
              <a:xfrm>
                <a:off x="232331" y="500672"/>
                <a:ext cx="476896" cy="481212"/>
              </a:xfrm>
              <a:custGeom>
                <a:avLst/>
                <a:gdLst>
                  <a:gd name="T0" fmla="*/ 234 w 467"/>
                  <a:gd name="T1" fmla="*/ 0 h 469"/>
                  <a:gd name="T2" fmla="*/ 0 w 467"/>
                  <a:gd name="T3" fmla="*/ 235 h 469"/>
                  <a:gd name="T4" fmla="*/ 234 w 467"/>
                  <a:gd name="T5" fmla="*/ 469 h 469"/>
                  <a:gd name="T6" fmla="*/ 467 w 467"/>
                  <a:gd name="T7" fmla="*/ 235 h 469"/>
                  <a:gd name="T8" fmla="*/ 234 w 467"/>
                  <a:gd name="T9" fmla="*/ 0 h 469"/>
                  <a:gd name="T10" fmla="*/ 234 w 467"/>
                  <a:gd name="T11" fmla="*/ 461 h 469"/>
                  <a:gd name="T12" fmla="*/ 9 w 467"/>
                  <a:gd name="T13" fmla="*/ 235 h 469"/>
                  <a:gd name="T14" fmla="*/ 234 w 467"/>
                  <a:gd name="T15" fmla="*/ 9 h 469"/>
                  <a:gd name="T16" fmla="*/ 459 w 467"/>
                  <a:gd name="T17" fmla="*/ 235 h 469"/>
                  <a:gd name="T18" fmla="*/ 234 w 467"/>
                  <a:gd name="T19" fmla="*/ 461 h 4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67" h="469">
                    <a:moveTo>
                      <a:pt x="234" y="0"/>
                    </a:moveTo>
                    <a:cubicBezTo>
                      <a:pt x="105" y="0"/>
                      <a:pt x="0" y="105"/>
                      <a:pt x="0" y="235"/>
                    </a:cubicBezTo>
                    <a:cubicBezTo>
                      <a:pt x="0" y="364"/>
                      <a:pt x="105" y="469"/>
                      <a:pt x="234" y="469"/>
                    </a:cubicBezTo>
                    <a:cubicBezTo>
                      <a:pt x="363" y="469"/>
                      <a:pt x="467" y="364"/>
                      <a:pt x="467" y="235"/>
                    </a:cubicBezTo>
                    <a:cubicBezTo>
                      <a:pt x="467" y="105"/>
                      <a:pt x="363" y="0"/>
                      <a:pt x="234" y="0"/>
                    </a:cubicBezTo>
                    <a:close/>
                    <a:moveTo>
                      <a:pt x="234" y="461"/>
                    </a:moveTo>
                    <a:cubicBezTo>
                      <a:pt x="109" y="461"/>
                      <a:pt x="9" y="360"/>
                      <a:pt x="9" y="235"/>
                    </a:cubicBezTo>
                    <a:cubicBezTo>
                      <a:pt x="9" y="110"/>
                      <a:pt x="109" y="9"/>
                      <a:pt x="234" y="9"/>
                    </a:cubicBezTo>
                    <a:cubicBezTo>
                      <a:pt x="358" y="9"/>
                      <a:pt x="459" y="110"/>
                      <a:pt x="459" y="235"/>
                    </a:cubicBezTo>
                    <a:cubicBezTo>
                      <a:pt x="459" y="360"/>
                      <a:pt x="358" y="461"/>
                      <a:pt x="234" y="46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6" name="Freeform 14"/>
              <p:cNvSpPr/>
              <p:nvPr/>
            </p:nvSpPr>
            <p:spPr bwMode="auto">
              <a:xfrm>
                <a:off x="427405" y="919305"/>
                <a:ext cx="29779" cy="32800"/>
              </a:xfrm>
              <a:custGeom>
                <a:avLst/>
                <a:gdLst>
                  <a:gd name="T0" fmla="*/ 15 w 29"/>
                  <a:gd name="T1" fmla="*/ 20 h 32"/>
                  <a:gd name="T2" fmla="*/ 15 w 29"/>
                  <a:gd name="T3" fmla="*/ 15 h 32"/>
                  <a:gd name="T4" fmla="*/ 29 w 29"/>
                  <a:gd name="T5" fmla="*/ 17 h 32"/>
                  <a:gd name="T6" fmla="*/ 27 w 29"/>
                  <a:gd name="T7" fmla="*/ 29 h 32"/>
                  <a:gd name="T8" fmla="*/ 21 w 29"/>
                  <a:gd name="T9" fmla="*/ 31 h 32"/>
                  <a:gd name="T10" fmla="*/ 13 w 29"/>
                  <a:gd name="T11" fmla="*/ 31 h 32"/>
                  <a:gd name="T12" fmla="*/ 5 w 29"/>
                  <a:gd name="T13" fmla="*/ 28 h 32"/>
                  <a:gd name="T14" fmla="*/ 1 w 29"/>
                  <a:gd name="T15" fmla="*/ 22 h 32"/>
                  <a:gd name="T16" fmla="*/ 0 w 29"/>
                  <a:gd name="T17" fmla="*/ 14 h 32"/>
                  <a:gd name="T18" fmla="*/ 3 w 29"/>
                  <a:gd name="T19" fmla="*/ 6 h 32"/>
                  <a:gd name="T20" fmla="*/ 10 w 29"/>
                  <a:gd name="T21" fmla="*/ 1 h 32"/>
                  <a:gd name="T22" fmla="*/ 18 w 29"/>
                  <a:gd name="T23" fmla="*/ 1 h 32"/>
                  <a:gd name="T24" fmla="*/ 26 w 29"/>
                  <a:gd name="T25" fmla="*/ 4 h 32"/>
                  <a:gd name="T26" fmla="*/ 29 w 29"/>
                  <a:gd name="T27" fmla="*/ 11 h 32"/>
                  <a:gd name="T28" fmla="*/ 23 w 29"/>
                  <a:gd name="T29" fmla="*/ 11 h 32"/>
                  <a:gd name="T30" fmla="*/ 21 w 29"/>
                  <a:gd name="T31" fmla="*/ 8 h 32"/>
                  <a:gd name="T32" fmla="*/ 17 w 29"/>
                  <a:gd name="T33" fmla="*/ 6 h 32"/>
                  <a:gd name="T34" fmla="*/ 10 w 29"/>
                  <a:gd name="T35" fmla="*/ 7 h 32"/>
                  <a:gd name="T36" fmla="*/ 7 w 29"/>
                  <a:gd name="T37" fmla="*/ 14 h 32"/>
                  <a:gd name="T38" fmla="*/ 8 w 29"/>
                  <a:gd name="T39" fmla="*/ 23 h 32"/>
                  <a:gd name="T40" fmla="*/ 14 w 29"/>
                  <a:gd name="T41" fmla="*/ 26 h 32"/>
                  <a:gd name="T42" fmla="*/ 17 w 29"/>
                  <a:gd name="T43" fmla="*/ 26 h 32"/>
                  <a:gd name="T44" fmla="*/ 21 w 29"/>
                  <a:gd name="T45" fmla="*/ 25 h 32"/>
                  <a:gd name="T46" fmla="*/ 22 w 29"/>
                  <a:gd name="T47" fmla="*/ 21 h 32"/>
                  <a:gd name="T48" fmla="*/ 15 w 29"/>
                  <a:gd name="T49" fmla="*/ 2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9" h="32">
                    <a:moveTo>
                      <a:pt x="15" y="20"/>
                    </a:moveTo>
                    <a:cubicBezTo>
                      <a:pt x="15" y="15"/>
                      <a:pt x="15" y="15"/>
                      <a:pt x="15" y="15"/>
                    </a:cubicBezTo>
                    <a:cubicBezTo>
                      <a:pt x="29" y="17"/>
                      <a:pt x="29" y="17"/>
                      <a:pt x="29" y="17"/>
                    </a:cubicBezTo>
                    <a:cubicBezTo>
                      <a:pt x="27" y="29"/>
                      <a:pt x="27" y="29"/>
                      <a:pt x="27" y="29"/>
                    </a:cubicBezTo>
                    <a:cubicBezTo>
                      <a:pt x="25" y="30"/>
                      <a:pt x="23" y="30"/>
                      <a:pt x="21" y="31"/>
                    </a:cubicBezTo>
                    <a:cubicBezTo>
                      <a:pt x="18" y="32"/>
                      <a:pt x="16" y="32"/>
                      <a:pt x="13" y="31"/>
                    </a:cubicBezTo>
                    <a:cubicBezTo>
                      <a:pt x="10" y="31"/>
                      <a:pt x="7" y="30"/>
                      <a:pt x="5" y="28"/>
                    </a:cubicBezTo>
                    <a:cubicBezTo>
                      <a:pt x="3" y="26"/>
                      <a:pt x="2" y="24"/>
                      <a:pt x="1" y="22"/>
                    </a:cubicBezTo>
                    <a:cubicBezTo>
                      <a:pt x="0" y="19"/>
                      <a:pt x="0" y="16"/>
                      <a:pt x="0" y="14"/>
                    </a:cubicBezTo>
                    <a:cubicBezTo>
                      <a:pt x="1" y="11"/>
                      <a:pt x="2" y="8"/>
                      <a:pt x="3" y="6"/>
                    </a:cubicBezTo>
                    <a:cubicBezTo>
                      <a:pt x="5" y="3"/>
                      <a:pt x="7" y="2"/>
                      <a:pt x="10" y="1"/>
                    </a:cubicBezTo>
                    <a:cubicBezTo>
                      <a:pt x="12" y="0"/>
                      <a:pt x="15" y="0"/>
                      <a:pt x="18" y="1"/>
                    </a:cubicBezTo>
                    <a:cubicBezTo>
                      <a:pt x="21" y="1"/>
                      <a:pt x="24" y="2"/>
                      <a:pt x="26" y="4"/>
                    </a:cubicBezTo>
                    <a:cubicBezTo>
                      <a:pt x="28" y="6"/>
                      <a:pt x="29" y="8"/>
                      <a:pt x="29" y="11"/>
                    </a:cubicBezTo>
                    <a:cubicBezTo>
                      <a:pt x="23" y="11"/>
                      <a:pt x="23" y="11"/>
                      <a:pt x="23" y="11"/>
                    </a:cubicBezTo>
                    <a:cubicBezTo>
                      <a:pt x="23" y="10"/>
                      <a:pt x="22" y="9"/>
                      <a:pt x="21" y="8"/>
                    </a:cubicBezTo>
                    <a:cubicBezTo>
                      <a:pt x="20" y="7"/>
                      <a:pt x="18" y="6"/>
                      <a:pt x="17" y="6"/>
                    </a:cubicBezTo>
                    <a:cubicBezTo>
                      <a:pt x="14" y="5"/>
                      <a:pt x="12" y="6"/>
                      <a:pt x="10" y="7"/>
                    </a:cubicBezTo>
                    <a:cubicBezTo>
                      <a:pt x="8" y="9"/>
                      <a:pt x="7" y="11"/>
                      <a:pt x="7" y="14"/>
                    </a:cubicBezTo>
                    <a:cubicBezTo>
                      <a:pt x="6" y="18"/>
                      <a:pt x="6" y="21"/>
                      <a:pt x="8" y="23"/>
                    </a:cubicBezTo>
                    <a:cubicBezTo>
                      <a:pt x="9" y="25"/>
                      <a:pt x="11" y="26"/>
                      <a:pt x="14" y="26"/>
                    </a:cubicBezTo>
                    <a:cubicBezTo>
                      <a:pt x="15" y="26"/>
                      <a:pt x="16" y="26"/>
                      <a:pt x="17" y="26"/>
                    </a:cubicBezTo>
                    <a:cubicBezTo>
                      <a:pt x="19" y="26"/>
                      <a:pt x="20" y="25"/>
                      <a:pt x="21" y="25"/>
                    </a:cubicBezTo>
                    <a:cubicBezTo>
                      <a:pt x="22" y="21"/>
                      <a:pt x="22" y="21"/>
                      <a:pt x="22" y="21"/>
                    </a:cubicBezTo>
                    <a:lnTo>
                      <a:pt x="15" y="2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7" name="Freeform 15"/>
              <p:cNvSpPr/>
              <p:nvPr/>
            </p:nvSpPr>
            <p:spPr bwMode="auto">
              <a:xfrm>
                <a:off x="391584" y="908947"/>
                <a:ext cx="34095" cy="37116"/>
              </a:xfrm>
              <a:custGeom>
                <a:avLst/>
                <a:gdLst>
                  <a:gd name="T0" fmla="*/ 0 w 79"/>
                  <a:gd name="T1" fmla="*/ 67 h 86"/>
                  <a:gd name="T2" fmla="*/ 24 w 79"/>
                  <a:gd name="T3" fmla="*/ 0 h 86"/>
                  <a:gd name="T4" fmla="*/ 36 w 79"/>
                  <a:gd name="T5" fmla="*/ 5 h 86"/>
                  <a:gd name="T6" fmla="*/ 48 w 79"/>
                  <a:gd name="T7" fmla="*/ 60 h 86"/>
                  <a:gd name="T8" fmla="*/ 64 w 79"/>
                  <a:gd name="T9" fmla="*/ 14 h 86"/>
                  <a:gd name="T10" fmla="*/ 79 w 79"/>
                  <a:gd name="T11" fmla="*/ 19 h 86"/>
                  <a:gd name="T12" fmla="*/ 55 w 79"/>
                  <a:gd name="T13" fmla="*/ 86 h 86"/>
                  <a:gd name="T14" fmla="*/ 41 w 79"/>
                  <a:gd name="T15" fmla="*/ 81 h 86"/>
                  <a:gd name="T16" fmla="*/ 29 w 79"/>
                  <a:gd name="T17" fmla="*/ 26 h 86"/>
                  <a:gd name="T18" fmla="*/ 12 w 79"/>
                  <a:gd name="T19" fmla="*/ 72 h 86"/>
                  <a:gd name="T20" fmla="*/ 0 w 79"/>
                  <a:gd name="T21" fmla="*/ 6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9" h="86">
                    <a:moveTo>
                      <a:pt x="0" y="67"/>
                    </a:moveTo>
                    <a:lnTo>
                      <a:pt x="24" y="0"/>
                    </a:lnTo>
                    <a:lnTo>
                      <a:pt x="36" y="5"/>
                    </a:lnTo>
                    <a:lnTo>
                      <a:pt x="48" y="60"/>
                    </a:lnTo>
                    <a:lnTo>
                      <a:pt x="64" y="14"/>
                    </a:lnTo>
                    <a:lnTo>
                      <a:pt x="79" y="19"/>
                    </a:lnTo>
                    <a:lnTo>
                      <a:pt x="55" y="86"/>
                    </a:lnTo>
                    <a:lnTo>
                      <a:pt x="41" y="81"/>
                    </a:lnTo>
                    <a:lnTo>
                      <a:pt x="29" y="26"/>
                    </a:lnTo>
                    <a:lnTo>
                      <a:pt x="12" y="72"/>
                    </a:lnTo>
                    <a:lnTo>
                      <a:pt x="0" y="67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8" name="Freeform 16"/>
              <p:cNvSpPr/>
              <p:nvPr/>
            </p:nvSpPr>
            <p:spPr bwMode="auto">
              <a:xfrm>
                <a:off x="303110" y="850684"/>
                <a:ext cx="39705" cy="38842"/>
              </a:xfrm>
              <a:custGeom>
                <a:avLst/>
                <a:gdLst>
                  <a:gd name="T0" fmla="*/ 0 w 92"/>
                  <a:gd name="T1" fmla="*/ 47 h 90"/>
                  <a:gd name="T2" fmla="*/ 56 w 92"/>
                  <a:gd name="T3" fmla="*/ 0 h 90"/>
                  <a:gd name="T4" fmla="*/ 66 w 92"/>
                  <a:gd name="T5" fmla="*/ 12 h 90"/>
                  <a:gd name="T6" fmla="*/ 47 w 92"/>
                  <a:gd name="T7" fmla="*/ 64 h 90"/>
                  <a:gd name="T8" fmla="*/ 85 w 92"/>
                  <a:gd name="T9" fmla="*/ 33 h 90"/>
                  <a:gd name="T10" fmla="*/ 92 w 92"/>
                  <a:gd name="T11" fmla="*/ 43 h 90"/>
                  <a:gd name="T12" fmla="*/ 37 w 92"/>
                  <a:gd name="T13" fmla="*/ 90 h 90"/>
                  <a:gd name="T14" fmla="*/ 28 w 92"/>
                  <a:gd name="T15" fmla="*/ 78 h 90"/>
                  <a:gd name="T16" fmla="*/ 45 w 92"/>
                  <a:gd name="T17" fmla="*/ 26 h 90"/>
                  <a:gd name="T18" fmla="*/ 9 w 92"/>
                  <a:gd name="T19" fmla="*/ 57 h 90"/>
                  <a:gd name="T20" fmla="*/ 0 w 92"/>
                  <a:gd name="T21" fmla="*/ 47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2" h="90">
                    <a:moveTo>
                      <a:pt x="0" y="47"/>
                    </a:moveTo>
                    <a:lnTo>
                      <a:pt x="56" y="0"/>
                    </a:lnTo>
                    <a:lnTo>
                      <a:pt x="66" y="12"/>
                    </a:lnTo>
                    <a:lnTo>
                      <a:pt x="47" y="64"/>
                    </a:lnTo>
                    <a:lnTo>
                      <a:pt x="85" y="33"/>
                    </a:lnTo>
                    <a:lnTo>
                      <a:pt x="92" y="43"/>
                    </a:lnTo>
                    <a:lnTo>
                      <a:pt x="37" y="90"/>
                    </a:lnTo>
                    <a:lnTo>
                      <a:pt x="28" y="78"/>
                    </a:lnTo>
                    <a:lnTo>
                      <a:pt x="45" y="26"/>
                    </a:lnTo>
                    <a:lnTo>
                      <a:pt x="9" y="57"/>
                    </a:lnTo>
                    <a:lnTo>
                      <a:pt x="0" y="47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9" name="Freeform 17"/>
              <p:cNvSpPr>
                <a:spLocks noEditPoints="1"/>
              </p:cNvSpPr>
              <p:nvPr/>
            </p:nvSpPr>
            <p:spPr bwMode="auto">
              <a:xfrm>
                <a:off x="360079" y="896863"/>
                <a:ext cx="32800" cy="32800"/>
              </a:xfrm>
              <a:custGeom>
                <a:avLst/>
                <a:gdLst>
                  <a:gd name="T0" fmla="*/ 15 w 32"/>
                  <a:gd name="T1" fmla="*/ 6 h 32"/>
                  <a:gd name="T2" fmla="*/ 21 w 32"/>
                  <a:gd name="T3" fmla="*/ 7 h 32"/>
                  <a:gd name="T4" fmla="*/ 25 w 32"/>
                  <a:gd name="T5" fmla="*/ 13 h 32"/>
                  <a:gd name="T6" fmla="*/ 23 w 32"/>
                  <a:gd name="T7" fmla="*/ 20 h 32"/>
                  <a:gd name="T8" fmla="*/ 17 w 32"/>
                  <a:gd name="T9" fmla="*/ 26 h 32"/>
                  <a:gd name="T10" fmla="*/ 11 w 32"/>
                  <a:gd name="T11" fmla="*/ 25 h 32"/>
                  <a:gd name="T12" fmla="*/ 7 w 32"/>
                  <a:gd name="T13" fmla="*/ 20 h 32"/>
                  <a:gd name="T14" fmla="*/ 9 w 32"/>
                  <a:gd name="T15" fmla="*/ 12 h 32"/>
                  <a:gd name="T16" fmla="*/ 15 w 32"/>
                  <a:gd name="T17" fmla="*/ 6 h 32"/>
                  <a:gd name="T18" fmla="*/ 1 w 32"/>
                  <a:gd name="T19" fmla="*/ 20 h 32"/>
                  <a:gd name="T20" fmla="*/ 8 w 32"/>
                  <a:gd name="T21" fmla="*/ 29 h 32"/>
                  <a:gd name="T22" fmla="*/ 19 w 32"/>
                  <a:gd name="T23" fmla="*/ 31 h 32"/>
                  <a:gd name="T24" fmla="*/ 29 w 32"/>
                  <a:gd name="T25" fmla="*/ 24 h 32"/>
                  <a:gd name="T26" fmla="*/ 31 w 32"/>
                  <a:gd name="T27" fmla="*/ 12 h 32"/>
                  <a:gd name="T28" fmla="*/ 24 w 32"/>
                  <a:gd name="T29" fmla="*/ 3 h 32"/>
                  <a:gd name="T30" fmla="*/ 18 w 32"/>
                  <a:gd name="T31" fmla="*/ 1 h 32"/>
                  <a:gd name="T32" fmla="*/ 13 w 32"/>
                  <a:gd name="T33" fmla="*/ 1 h 32"/>
                  <a:gd name="T34" fmla="*/ 8 w 32"/>
                  <a:gd name="T35" fmla="*/ 3 h 32"/>
                  <a:gd name="T36" fmla="*/ 3 w 32"/>
                  <a:gd name="T37" fmla="*/ 9 h 32"/>
                  <a:gd name="T38" fmla="*/ 1 w 32"/>
                  <a:gd name="T39" fmla="*/ 2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2" h="32">
                    <a:moveTo>
                      <a:pt x="15" y="6"/>
                    </a:moveTo>
                    <a:cubicBezTo>
                      <a:pt x="17" y="6"/>
                      <a:pt x="19" y="6"/>
                      <a:pt x="21" y="7"/>
                    </a:cubicBezTo>
                    <a:cubicBezTo>
                      <a:pt x="24" y="9"/>
                      <a:pt x="25" y="10"/>
                      <a:pt x="25" y="13"/>
                    </a:cubicBezTo>
                    <a:cubicBezTo>
                      <a:pt x="26" y="15"/>
                      <a:pt x="25" y="17"/>
                      <a:pt x="23" y="20"/>
                    </a:cubicBezTo>
                    <a:cubicBezTo>
                      <a:pt x="21" y="23"/>
                      <a:pt x="19" y="25"/>
                      <a:pt x="17" y="26"/>
                    </a:cubicBezTo>
                    <a:cubicBezTo>
                      <a:pt x="15" y="27"/>
                      <a:pt x="13" y="26"/>
                      <a:pt x="11" y="25"/>
                    </a:cubicBezTo>
                    <a:cubicBezTo>
                      <a:pt x="8" y="24"/>
                      <a:pt x="7" y="22"/>
                      <a:pt x="7" y="20"/>
                    </a:cubicBezTo>
                    <a:cubicBezTo>
                      <a:pt x="6" y="17"/>
                      <a:pt x="7" y="15"/>
                      <a:pt x="9" y="12"/>
                    </a:cubicBezTo>
                    <a:cubicBezTo>
                      <a:pt x="11" y="9"/>
                      <a:pt x="13" y="7"/>
                      <a:pt x="15" y="6"/>
                    </a:cubicBezTo>
                    <a:close/>
                    <a:moveTo>
                      <a:pt x="1" y="20"/>
                    </a:moveTo>
                    <a:cubicBezTo>
                      <a:pt x="2" y="24"/>
                      <a:pt x="4" y="27"/>
                      <a:pt x="8" y="29"/>
                    </a:cubicBezTo>
                    <a:cubicBezTo>
                      <a:pt x="12" y="32"/>
                      <a:pt x="15" y="32"/>
                      <a:pt x="19" y="31"/>
                    </a:cubicBezTo>
                    <a:cubicBezTo>
                      <a:pt x="23" y="30"/>
                      <a:pt x="26" y="28"/>
                      <a:pt x="29" y="24"/>
                    </a:cubicBezTo>
                    <a:cubicBezTo>
                      <a:pt x="31" y="20"/>
                      <a:pt x="32" y="16"/>
                      <a:pt x="31" y="12"/>
                    </a:cubicBezTo>
                    <a:cubicBezTo>
                      <a:pt x="30" y="8"/>
                      <a:pt x="28" y="5"/>
                      <a:pt x="24" y="3"/>
                    </a:cubicBezTo>
                    <a:cubicBezTo>
                      <a:pt x="22" y="2"/>
                      <a:pt x="20" y="1"/>
                      <a:pt x="18" y="1"/>
                    </a:cubicBezTo>
                    <a:cubicBezTo>
                      <a:pt x="16" y="0"/>
                      <a:pt x="15" y="0"/>
                      <a:pt x="13" y="1"/>
                    </a:cubicBezTo>
                    <a:cubicBezTo>
                      <a:pt x="11" y="1"/>
                      <a:pt x="10" y="2"/>
                      <a:pt x="8" y="3"/>
                    </a:cubicBezTo>
                    <a:cubicBezTo>
                      <a:pt x="7" y="4"/>
                      <a:pt x="5" y="6"/>
                      <a:pt x="3" y="9"/>
                    </a:cubicBezTo>
                    <a:cubicBezTo>
                      <a:pt x="1" y="13"/>
                      <a:pt x="0" y="17"/>
                      <a:pt x="1" y="2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0" name="Freeform 18"/>
              <p:cNvSpPr>
                <a:spLocks noEditPoints="1"/>
              </p:cNvSpPr>
              <p:nvPr/>
            </p:nvSpPr>
            <p:spPr bwMode="auto">
              <a:xfrm>
                <a:off x="327279" y="873989"/>
                <a:ext cx="34958" cy="34958"/>
              </a:xfrm>
              <a:custGeom>
                <a:avLst/>
                <a:gdLst>
                  <a:gd name="T0" fmla="*/ 24 w 34"/>
                  <a:gd name="T1" fmla="*/ 9 h 34"/>
                  <a:gd name="T2" fmla="*/ 27 w 34"/>
                  <a:gd name="T3" fmla="*/ 13 h 34"/>
                  <a:gd name="T4" fmla="*/ 28 w 34"/>
                  <a:gd name="T5" fmla="*/ 15 h 34"/>
                  <a:gd name="T6" fmla="*/ 28 w 34"/>
                  <a:gd name="T7" fmla="*/ 19 h 34"/>
                  <a:gd name="T8" fmla="*/ 25 w 34"/>
                  <a:gd name="T9" fmla="*/ 23 h 34"/>
                  <a:gd name="T10" fmla="*/ 21 w 34"/>
                  <a:gd name="T11" fmla="*/ 27 h 34"/>
                  <a:gd name="T12" fmla="*/ 18 w 34"/>
                  <a:gd name="T13" fmla="*/ 28 h 34"/>
                  <a:gd name="T14" fmla="*/ 15 w 34"/>
                  <a:gd name="T15" fmla="*/ 28 h 34"/>
                  <a:gd name="T16" fmla="*/ 12 w 34"/>
                  <a:gd name="T17" fmla="*/ 25 h 34"/>
                  <a:gd name="T18" fmla="*/ 8 w 34"/>
                  <a:gd name="T19" fmla="*/ 23 h 34"/>
                  <a:gd name="T20" fmla="*/ 21 w 34"/>
                  <a:gd name="T21" fmla="*/ 7 h 34"/>
                  <a:gd name="T22" fmla="*/ 24 w 34"/>
                  <a:gd name="T23" fmla="*/ 9 h 34"/>
                  <a:gd name="T24" fmla="*/ 0 w 34"/>
                  <a:gd name="T25" fmla="*/ 23 h 34"/>
                  <a:gd name="T26" fmla="*/ 9 w 34"/>
                  <a:gd name="T27" fmla="*/ 30 h 34"/>
                  <a:gd name="T28" fmla="*/ 14 w 34"/>
                  <a:gd name="T29" fmla="*/ 33 h 34"/>
                  <a:gd name="T30" fmla="*/ 19 w 34"/>
                  <a:gd name="T31" fmla="*/ 34 h 34"/>
                  <a:gd name="T32" fmla="*/ 25 w 34"/>
                  <a:gd name="T33" fmla="*/ 32 h 34"/>
                  <a:gd name="T34" fmla="*/ 29 w 34"/>
                  <a:gd name="T35" fmla="*/ 28 h 34"/>
                  <a:gd name="T36" fmla="*/ 33 w 34"/>
                  <a:gd name="T37" fmla="*/ 21 h 34"/>
                  <a:gd name="T38" fmla="*/ 34 w 34"/>
                  <a:gd name="T39" fmla="*/ 16 h 34"/>
                  <a:gd name="T40" fmla="*/ 33 w 34"/>
                  <a:gd name="T41" fmla="*/ 11 h 34"/>
                  <a:gd name="T42" fmla="*/ 29 w 34"/>
                  <a:gd name="T43" fmla="*/ 7 h 34"/>
                  <a:gd name="T44" fmla="*/ 20 w 34"/>
                  <a:gd name="T45" fmla="*/ 0 h 34"/>
                  <a:gd name="T46" fmla="*/ 0 w 34"/>
                  <a:gd name="T47" fmla="*/ 2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4" h="34">
                    <a:moveTo>
                      <a:pt x="24" y="9"/>
                    </a:moveTo>
                    <a:cubicBezTo>
                      <a:pt x="25" y="11"/>
                      <a:pt x="27" y="12"/>
                      <a:pt x="27" y="13"/>
                    </a:cubicBezTo>
                    <a:cubicBezTo>
                      <a:pt x="28" y="14"/>
                      <a:pt x="28" y="14"/>
                      <a:pt x="28" y="15"/>
                    </a:cubicBezTo>
                    <a:cubicBezTo>
                      <a:pt x="29" y="16"/>
                      <a:pt x="28" y="18"/>
                      <a:pt x="28" y="19"/>
                    </a:cubicBezTo>
                    <a:cubicBezTo>
                      <a:pt x="27" y="20"/>
                      <a:pt x="26" y="22"/>
                      <a:pt x="25" y="23"/>
                    </a:cubicBezTo>
                    <a:cubicBezTo>
                      <a:pt x="23" y="25"/>
                      <a:pt x="22" y="26"/>
                      <a:pt x="21" y="27"/>
                    </a:cubicBezTo>
                    <a:cubicBezTo>
                      <a:pt x="20" y="28"/>
                      <a:pt x="18" y="28"/>
                      <a:pt x="18" y="28"/>
                    </a:cubicBezTo>
                    <a:cubicBezTo>
                      <a:pt x="17" y="28"/>
                      <a:pt x="16" y="28"/>
                      <a:pt x="15" y="28"/>
                    </a:cubicBezTo>
                    <a:cubicBezTo>
                      <a:pt x="14" y="27"/>
                      <a:pt x="13" y="27"/>
                      <a:pt x="12" y="25"/>
                    </a:cubicBezTo>
                    <a:cubicBezTo>
                      <a:pt x="8" y="23"/>
                      <a:pt x="8" y="23"/>
                      <a:pt x="8" y="23"/>
                    </a:cubicBezTo>
                    <a:cubicBezTo>
                      <a:pt x="21" y="7"/>
                      <a:pt x="21" y="7"/>
                      <a:pt x="21" y="7"/>
                    </a:cubicBezTo>
                    <a:lnTo>
                      <a:pt x="24" y="9"/>
                    </a:lnTo>
                    <a:close/>
                    <a:moveTo>
                      <a:pt x="0" y="23"/>
                    </a:moveTo>
                    <a:cubicBezTo>
                      <a:pt x="9" y="30"/>
                      <a:pt x="9" y="30"/>
                      <a:pt x="9" y="30"/>
                    </a:cubicBezTo>
                    <a:cubicBezTo>
                      <a:pt x="11" y="31"/>
                      <a:pt x="12" y="32"/>
                      <a:pt x="14" y="33"/>
                    </a:cubicBezTo>
                    <a:cubicBezTo>
                      <a:pt x="15" y="34"/>
                      <a:pt x="17" y="34"/>
                      <a:pt x="19" y="34"/>
                    </a:cubicBezTo>
                    <a:cubicBezTo>
                      <a:pt x="21" y="34"/>
                      <a:pt x="23" y="33"/>
                      <a:pt x="25" y="32"/>
                    </a:cubicBezTo>
                    <a:cubicBezTo>
                      <a:pt x="26" y="31"/>
                      <a:pt x="28" y="29"/>
                      <a:pt x="29" y="28"/>
                    </a:cubicBezTo>
                    <a:cubicBezTo>
                      <a:pt x="31" y="25"/>
                      <a:pt x="33" y="23"/>
                      <a:pt x="33" y="21"/>
                    </a:cubicBezTo>
                    <a:cubicBezTo>
                      <a:pt x="34" y="20"/>
                      <a:pt x="34" y="18"/>
                      <a:pt x="34" y="16"/>
                    </a:cubicBezTo>
                    <a:cubicBezTo>
                      <a:pt x="34" y="14"/>
                      <a:pt x="34" y="12"/>
                      <a:pt x="33" y="11"/>
                    </a:cubicBezTo>
                    <a:cubicBezTo>
                      <a:pt x="32" y="10"/>
                      <a:pt x="31" y="8"/>
                      <a:pt x="29" y="7"/>
                    </a:cubicBezTo>
                    <a:cubicBezTo>
                      <a:pt x="20" y="0"/>
                      <a:pt x="20" y="0"/>
                      <a:pt x="20" y="0"/>
                    </a:cubicBezTo>
                    <a:lnTo>
                      <a:pt x="0" y="2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1" name="Freeform 19"/>
              <p:cNvSpPr>
                <a:spLocks noEditPoints="1"/>
              </p:cNvSpPr>
              <p:nvPr/>
            </p:nvSpPr>
            <p:spPr bwMode="auto">
              <a:xfrm>
                <a:off x="282394" y="832126"/>
                <a:ext cx="36684" cy="31937"/>
              </a:xfrm>
              <a:custGeom>
                <a:avLst/>
                <a:gdLst>
                  <a:gd name="T0" fmla="*/ 38 w 85"/>
                  <a:gd name="T1" fmla="*/ 19 h 74"/>
                  <a:gd name="T2" fmla="*/ 67 w 85"/>
                  <a:gd name="T3" fmla="*/ 14 h 74"/>
                  <a:gd name="T4" fmla="*/ 50 w 85"/>
                  <a:gd name="T5" fmla="*/ 36 h 74"/>
                  <a:gd name="T6" fmla="*/ 38 w 85"/>
                  <a:gd name="T7" fmla="*/ 19 h 74"/>
                  <a:gd name="T8" fmla="*/ 85 w 85"/>
                  <a:gd name="T9" fmla="*/ 14 h 74"/>
                  <a:gd name="T10" fmla="*/ 78 w 85"/>
                  <a:gd name="T11" fmla="*/ 0 h 74"/>
                  <a:gd name="T12" fmla="*/ 0 w 85"/>
                  <a:gd name="T13" fmla="*/ 12 h 74"/>
                  <a:gd name="T14" fmla="*/ 10 w 85"/>
                  <a:gd name="T15" fmla="*/ 24 h 74"/>
                  <a:gd name="T16" fmla="*/ 26 w 85"/>
                  <a:gd name="T17" fmla="*/ 21 h 74"/>
                  <a:gd name="T18" fmla="*/ 40 w 85"/>
                  <a:gd name="T19" fmla="*/ 47 h 74"/>
                  <a:gd name="T20" fmla="*/ 29 w 85"/>
                  <a:gd name="T21" fmla="*/ 59 h 74"/>
                  <a:gd name="T22" fmla="*/ 38 w 85"/>
                  <a:gd name="T23" fmla="*/ 74 h 74"/>
                  <a:gd name="T24" fmla="*/ 85 w 85"/>
                  <a:gd name="T25" fmla="*/ 14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5" h="74">
                    <a:moveTo>
                      <a:pt x="38" y="19"/>
                    </a:moveTo>
                    <a:lnTo>
                      <a:pt x="67" y="14"/>
                    </a:lnTo>
                    <a:lnTo>
                      <a:pt x="50" y="36"/>
                    </a:lnTo>
                    <a:lnTo>
                      <a:pt x="38" y="19"/>
                    </a:lnTo>
                    <a:close/>
                    <a:moveTo>
                      <a:pt x="85" y="14"/>
                    </a:moveTo>
                    <a:lnTo>
                      <a:pt x="78" y="0"/>
                    </a:lnTo>
                    <a:lnTo>
                      <a:pt x="0" y="12"/>
                    </a:lnTo>
                    <a:lnTo>
                      <a:pt x="10" y="24"/>
                    </a:lnTo>
                    <a:lnTo>
                      <a:pt x="26" y="21"/>
                    </a:lnTo>
                    <a:lnTo>
                      <a:pt x="40" y="47"/>
                    </a:lnTo>
                    <a:lnTo>
                      <a:pt x="29" y="59"/>
                    </a:lnTo>
                    <a:lnTo>
                      <a:pt x="38" y="74"/>
                    </a:lnTo>
                    <a:lnTo>
                      <a:pt x="85" y="1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2" name="Freeform 20"/>
              <p:cNvSpPr/>
              <p:nvPr/>
            </p:nvSpPr>
            <p:spPr bwMode="auto">
              <a:xfrm>
                <a:off x="271173" y="796305"/>
                <a:ext cx="37979" cy="32800"/>
              </a:xfrm>
              <a:custGeom>
                <a:avLst/>
                <a:gdLst>
                  <a:gd name="T0" fmla="*/ 0 w 88"/>
                  <a:gd name="T1" fmla="*/ 24 h 76"/>
                  <a:gd name="T2" fmla="*/ 66 w 88"/>
                  <a:gd name="T3" fmla="*/ 0 h 76"/>
                  <a:gd name="T4" fmla="*/ 71 w 88"/>
                  <a:gd name="T5" fmla="*/ 12 h 76"/>
                  <a:gd name="T6" fmla="*/ 45 w 88"/>
                  <a:gd name="T7" fmla="*/ 24 h 76"/>
                  <a:gd name="T8" fmla="*/ 55 w 88"/>
                  <a:gd name="T9" fmla="*/ 50 h 76"/>
                  <a:gd name="T10" fmla="*/ 83 w 88"/>
                  <a:gd name="T11" fmla="*/ 40 h 76"/>
                  <a:gd name="T12" fmla="*/ 88 w 88"/>
                  <a:gd name="T13" fmla="*/ 52 h 76"/>
                  <a:gd name="T14" fmla="*/ 19 w 88"/>
                  <a:gd name="T15" fmla="*/ 76 h 76"/>
                  <a:gd name="T16" fmla="*/ 14 w 88"/>
                  <a:gd name="T17" fmla="*/ 64 h 76"/>
                  <a:gd name="T18" fmla="*/ 43 w 88"/>
                  <a:gd name="T19" fmla="*/ 52 h 76"/>
                  <a:gd name="T20" fmla="*/ 33 w 88"/>
                  <a:gd name="T21" fmla="*/ 26 h 76"/>
                  <a:gd name="T22" fmla="*/ 5 w 88"/>
                  <a:gd name="T23" fmla="*/ 38 h 76"/>
                  <a:gd name="T24" fmla="*/ 0 w 88"/>
                  <a:gd name="T25" fmla="*/ 24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8" h="76">
                    <a:moveTo>
                      <a:pt x="0" y="24"/>
                    </a:moveTo>
                    <a:lnTo>
                      <a:pt x="66" y="0"/>
                    </a:lnTo>
                    <a:lnTo>
                      <a:pt x="71" y="12"/>
                    </a:lnTo>
                    <a:lnTo>
                      <a:pt x="45" y="24"/>
                    </a:lnTo>
                    <a:lnTo>
                      <a:pt x="55" y="50"/>
                    </a:lnTo>
                    <a:lnTo>
                      <a:pt x="83" y="40"/>
                    </a:lnTo>
                    <a:lnTo>
                      <a:pt x="88" y="52"/>
                    </a:lnTo>
                    <a:lnTo>
                      <a:pt x="19" y="76"/>
                    </a:lnTo>
                    <a:lnTo>
                      <a:pt x="14" y="64"/>
                    </a:lnTo>
                    <a:lnTo>
                      <a:pt x="43" y="52"/>
                    </a:lnTo>
                    <a:lnTo>
                      <a:pt x="33" y="26"/>
                    </a:lnTo>
                    <a:lnTo>
                      <a:pt x="5" y="38"/>
                    </a:lnTo>
                    <a:lnTo>
                      <a:pt x="0" y="2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3" name="Freeform 21"/>
              <p:cNvSpPr/>
              <p:nvPr/>
            </p:nvSpPr>
            <p:spPr bwMode="auto">
              <a:xfrm>
                <a:off x="264268" y="768683"/>
                <a:ext cx="33663" cy="26326"/>
              </a:xfrm>
              <a:custGeom>
                <a:avLst/>
                <a:gdLst>
                  <a:gd name="T0" fmla="*/ 9 w 33"/>
                  <a:gd name="T1" fmla="*/ 1 h 26"/>
                  <a:gd name="T2" fmla="*/ 11 w 33"/>
                  <a:gd name="T3" fmla="*/ 7 h 26"/>
                  <a:gd name="T4" fmla="*/ 7 w 33"/>
                  <a:gd name="T5" fmla="*/ 10 h 26"/>
                  <a:gd name="T6" fmla="*/ 6 w 33"/>
                  <a:gd name="T7" fmla="*/ 15 h 26"/>
                  <a:gd name="T8" fmla="*/ 8 w 33"/>
                  <a:gd name="T9" fmla="*/ 19 h 26"/>
                  <a:gd name="T10" fmla="*/ 11 w 33"/>
                  <a:gd name="T11" fmla="*/ 20 h 26"/>
                  <a:gd name="T12" fmla="*/ 13 w 33"/>
                  <a:gd name="T13" fmla="*/ 19 h 26"/>
                  <a:gd name="T14" fmla="*/ 14 w 33"/>
                  <a:gd name="T15" fmla="*/ 16 h 26"/>
                  <a:gd name="T16" fmla="*/ 14 w 33"/>
                  <a:gd name="T17" fmla="*/ 11 h 26"/>
                  <a:gd name="T18" fmla="*/ 16 w 33"/>
                  <a:gd name="T19" fmla="*/ 4 h 26"/>
                  <a:gd name="T20" fmla="*/ 22 w 33"/>
                  <a:gd name="T21" fmla="*/ 0 h 26"/>
                  <a:gd name="T22" fmla="*/ 26 w 33"/>
                  <a:gd name="T23" fmla="*/ 1 h 26"/>
                  <a:gd name="T24" fmla="*/ 30 w 33"/>
                  <a:gd name="T25" fmla="*/ 4 h 26"/>
                  <a:gd name="T26" fmla="*/ 32 w 33"/>
                  <a:gd name="T27" fmla="*/ 10 h 26"/>
                  <a:gd name="T28" fmla="*/ 31 w 33"/>
                  <a:gd name="T29" fmla="*/ 18 h 26"/>
                  <a:gd name="T30" fmla="*/ 25 w 33"/>
                  <a:gd name="T31" fmla="*/ 22 h 26"/>
                  <a:gd name="T32" fmla="*/ 24 w 33"/>
                  <a:gd name="T33" fmla="*/ 17 h 26"/>
                  <a:gd name="T34" fmla="*/ 27 w 33"/>
                  <a:gd name="T35" fmla="*/ 14 h 26"/>
                  <a:gd name="T36" fmla="*/ 27 w 33"/>
                  <a:gd name="T37" fmla="*/ 10 h 26"/>
                  <a:gd name="T38" fmla="*/ 25 w 33"/>
                  <a:gd name="T39" fmla="*/ 7 h 26"/>
                  <a:gd name="T40" fmla="*/ 23 w 33"/>
                  <a:gd name="T41" fmla="*/ 6 h 26"/>
                  <a:gd name="T42" fmla="*/ 21 w 33"/>
                  <a:gd name="T43" fmla="*/ 7 h 26"/>
                  <a:gd name="T44" fmla="*/ 20 w 33"/>
                  <a:gd name="T45" fmla="*/ 13 h 26"/>
                  <a:gd name="T46" fmla="*/ 19 w 33"/>
                  <a:gd name="T47" fmla="*/ 20 h 26"/>
                  <a:gd name="T48" fmla="*/ 17 w 33"/>
                  <a:gd name="T49" fmla="*/ 24 h 26"/>
                  <a:gd name="T50" fmla="*/ 12 w 33"/>
                  <a:gd name="T51" fmla="*/ 26 h 26"/>
                  <a:gd name="T52" fmla="*/ 7 w 33"/>
                  <a:gd name="T53" fmla="*/ 25 h 26"/>
                  <a:gd name="T54" fmla="*/ 3 w 33"/>
                  <a:gd name="T55" fmla="*/ 22 h 26"/>
                  <a:gd name="T56" fmla="*/ 1 w 33"/>
                  <a:gd name="T57" fmla="*/ 15 h 26"/>
                  <a:gd name="T58" fmla="*/ 2 w 33"/>
                  <a:gd name="T59" fmla="*/ 6 h 26"/>
                  <a:gd name="T60" fmla="*/ 9 w 33"/>
                  <a:gd name="T61" fmla="*/ 1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3" h="26">
                    <a:moveTo>
                      <a:pt x="9" y="1"/>
                    </a:moveTo>
                    <a:cubicBezTo>
                      <a:pt x="11" y="7"/>
                      <a:pt x="11" y="7"/>
                      <a:pt x="11" y="7"/>
                    </a:cubicBezTo>
                    <a:cubicBezTo>
                      <a:pt x="9" y="8"/>
                      <a:pt x="7" y="9"/>
                      <a:pt x="7" y="10"/>
                    </a:cubicBezTo>
                    <a:cubicBezTo>
                      <a:pt x="6" y="11"/>
                      <a:pt x="6" y="13"/>
                      <a:pt x="6" y="15"/>
                    </a:cubicBezTo>
                    <a:cubicBezTo>
                      <a:pt x="6" y="16"/>
                      <a:pt x="7" y="18"/>
                      <a:pt x="8" y="19"/>
                    </a:cubicBezTo>
                    <a:cubicBezTo>
                      <a:pt x="9" y="19"/>
                      <a:pt x="10" y="20"/>
                      <a:pt x="11" y="20"/>
                    </a:cubicBezTo>
                    <a:cubicBezTo>
                      <a:pt x="12" y="19"/>
                      <a:pt x="12" y="19"/>
                      <a:pt x="13" y="19"/>
                    </a:cubicBezTo>
                    <a:cubicBezTo>
                      <a:pt x="13" y="18"/>
                      <a:pt x="14" y="17"/>
                      <a:pt x="14" y="16"/>
                    </a:cubicBezTo>
                    <a:cubicBezTo>
                      <a:pt x="14" y="16"/>
                      <a:pt x="14" y="14"/>
                      <a:pt x="14" y="11"/>
                    </a:cubicBezTo>
                    <a:cubicBezTo>
                      <a:pt x="14" y="8"/>
                      <a:pt x="15" y="6"/>
                      <a:pt x="16" y="4"/>
                    </a:cubicBezTo>
                    <a:cubicBezTo>
                      <a:pt x="17" y="2"/>
                      <a:pt x="19" y="1"/>
                      <a:pt x="22" y="0"/>
                    </a:cubicBezTo>
                    <a:cubicBezTo>
                      <a:pt x="23" y="0"/>
                      <a:pt x="25" y="0"/>
                      <a:pt x="26" y="1"/>
                    </a:cubicBezTo>
                    <a:cubicBezTo>
                      <a:pt x="28" y="1"/>
                      <a:pt x="29" y="2"/>
                      <a:pt x="30" y="4"/>
                    </a:cubicBezTo>
                    <a:cubicBezTo>
                      <a:pt x="31" y="5"/>
                      <a:pt x="31" y="7"/>
                      <a:pt x="32" y="10"/>
                    </a:cubicBezTo>
                    <a:cubicBezTo>
                      <a:pt x="33" y="13"/>
                      <a:pt x="32" y="16"/>
                      <a:pt x="31" y="18"/>
                    </a:cubicBezTo>
                    <a:cubicBezTo>
                      <a:pt x="30" y="20"/>
                      <a:pt x="28" y="22"/>
                      <a:pt x="25" y="22"/>
                    </a:cubicBezTo>
                    <a:cubicBezTo>
                      <a:pt x="24" y="17"/>
                      <a:pt x="24" y="17"/>
                      <a:pt x="24" y="17"/>
                    </a:cubicBezTo>
                    <a:cubicBezTo>
                      <a:pt x="25" y="16"/>
                      <a:pt x="26" y="15"/>
                      <a:pt x="27" y="14"/>
                    </a:cubicBezTo>
                    <a:cubicBezTo>
                      <a:pt x="27" y="13"/>
                      <a:pt x="27" y="12"/>
                      <a:pt x="27" y="10"/>
                    </a:cubicBezTo>
                    <a:cubicBezTo>
                      <a:pt x="27" y="9"/>
                      <a:pt x="26" y="7"/>
                      <a:pt x="25" y="7"/>
                    </a:cubicBezTo>
                    <a:cubicBezTo>
                      <a:pt x="24" y="6"/>
                      <a:pt x="24" y="6"/>
                      <a:pt x="23" y="6"/>
                    </a:cubicBezTo>
                    <a:cubicBezTo>
                      <a:pt x="22" y="6"/>
                      <a:pt x="22" y="6"/>
                      <a:pt x="21" y="7"/>
                    </a:cubicBezTo>
                    <a:cubicBezTo>
                      <a:pt x="21" y="8"/>
                      <a:pt x="21" y="10"/>
                      <a:pt x="20" y="13"/>
                    </a:cubicBezTo>
                    <a:cubicBezTo>
                      <a:pt x="20" y="16"/>
                      <a:pt x="20" y="18"/>
                      <a:pt x="19" y="20"/>
                    </a:cubicBezTo>
                    <a:cubicBezTo>
                      <a:pt x="19" y="21"/>
                      <a:pt x="18" y="23"/>
                      <a:pt x="17" y="24"/>
                    </a:cubicBezTo>
                    <a:cubicBezTo>
                      <a:pt x="16" y="25"/>
                      <a:pt x="14" y="25"/>
                      <a:pt x="12" y="26"/>
                    </a:cubicBezTo>
                    <a:cubicBezTo>
                      <a:pt x="11" y="26"/>
                      <a:pt x="9" y="26"/>
                      <a:pt x="7" y="25"/>
                    </a:cubicBezTo>
                    <a:cubicBezTo>
                      <a:pt x="6" y="24"/>
                      <a:pt x="4" y="23"/>
                      <a:pt x="3" y="22"/>
                    </a:cubicBezTo>
                    <a:cubicBezTo>
                      <a:pt x="2" y="20"/>
                      <a:pt x="1" y="18"/>
                      <a:pt x="1" y="15"/>
                    </a:cubicBezTo>
                    <a:cubicBezTo>
                      <a:pt x="0" y="12"/>
                      <a:pt x="0" y="9"/>
                      <a:pt x="2" y="6"/>
                    </a:cubicBezTo>
                    <a:cubicBezTo>
                      <a:pt x="3" y="4"/>
                      <a:pt x="6" y="2"/>
                      <a:pt x="9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4" name="Freeform 22"/>
              <p:cNvSpPr/>
              <p:nvPr/>
            </p:nvSpPr>
            <p:spPr bwMode="auto">
              <a:xfrm>
                <a:off x="477469" y="920168"/>
                <a:ext cx="26758" cy="32800"/>
              </a:xfrm>
              <a:custGeom>
                <a:avLst/>
                <a:gdLst>
                  <a:gd name="T0" fmla="*/ 0 w 26"/>
                  <a:gd name="T1" fmla="*/ 3 h 32"/>
                  <a:gd name="T2" fmla="*/ 6 w 26"/>
                  <a:gd name="T3" fmla="*/ 2 h 32"/>
                  <a:gd name="T4" fmla="*/ 8 w 26"/>
                  <a:gd name="T5" fmla="*/ 18 h 32"/>
                  <a:gd name="T6" fmla="*/ 8 w 26"/>
                  <a:gd name="T7" fmla="*/ 23 h 32"/>
                  <a:gd name="T8" fmla="*/ 10 w 26"/>
                  <a:gd name="T9" fmla="*/ 26 h 32"/>
                  <a:gd name="T10" fmla="*/ 14 w 26"/>
                  <a:gd name="T11" fmla="*/ 27 h 32"/>
                  <a:gd name="T12" fmla="*/ 18 w 26"/>
                  <a:gd name="T13" fmla="*/ 25 h 32"/>
                  <a:gd name="T14" fmla="*/ 20 w 26"/>
                  <a:gd name="T15" fmla="*/ 23 h 32"/>
                  <a:gd name="T16" fmla="*/ 19 w 26"/>
                  <a:gd name="T17" fmla="*/ 17 h 32"/>
                  <a:gd name="T18" fmla="*/ 18 w 26"/>
                  <a:gd name="T19" fmla="*/ 1 h 32"/>
                  <a:gd name="T20" fmla="*/ 24 w 26"/>
                  <a:gd name="T21" fmla="*/ 0 h 32"/>
                  <a:gd name="T22" fmla="*/ 25 w 26"/>
                  <a:gd name="T23" fmla="*/ 16 h 32"/>
                  <a:gd name="T24" fmla="*/ 26 w 26"/>
                  <a:gd name="T25" fmla="*/ 24 h 32"/>
                  <a:gd name="T26" fmla="*/ 24 w 26"/>
                  <a:gd name="T27" fmla="*/ 28 h 32"/>
                  <a:gd name="T28" fmla="*/ 21 w 26"/>
                  <a:gd name="T29" fmla="*/ 30 h 32"/>
                  <a:gd name="T30" fmla="*/ 15 w 26"/>
                  <a:gd name="T31" fmla="*/ 32 h 32"/>
                  <a:gd name="T32" fmla="*/ 8 w 26"/>
                  <a:gd name="T33" fmla="*/ 31 h 32"/>
                  <a:gd name="T34" fmla="*/ 5 w 26"/>
                  <a:gd name="T35" fmla="*/ 29 h 32"/>
                  <a:gd name="T36" fmla="*/ 3 w 26"/>
                  <a:gd name="T37" fmla="*/ 26 h 32"/>
                  <a:gd name="T38" fmla="*/ 1 w 26"/>
                  <a:gd name="T39" fmla="*/ 18 h 32"/>
                  <a:gd name="T40" fmla="*/ 0 w 26"/>
                  <a:gd name="T41" fmla="*/ 3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6" h="32">
                    <a:moveTo>
                      <a:pt x="0" y="3"/>
                    </a:moveTo>
                    <a:cubicBezTo>
                      <a:pt x="6" y="2"/>
                      <a:pt x="6" y="2"/>
                      <a:pt x="6" y="2"/>
                    </a:cubicBezTo>
                    <a:cubicBezTo>
                      <a:pt x="8" y="18"/>
                      <a:pt x="8" y="18"/>
                      <a:pt x="8" y="18"/>
                    </a:cubicBezTo>
                    <a:cubicBezTo>
                      <a:pt x="8" y="21"/>
                      <a:pt x="8" y="22"/>
                      <a:pt x="8" y="23"/>
                    </a:cubicBezTo>
                    <a:cubicBezTo>
                      <a:pt x="9" y="24"/>
                      <a:pt x="9" y="25"/>
                      <a:pt x="10" y="26"/>
                    </a:cubicBezTo>
                    <a:cubicBezTo>
                      <a:pt x="11" y="27"/>
                      <a:pt x="13" y="27"/>
                      <a:pt x="14" y="27"/>
                    </a:cubicBezTo>
                    <a:cubicBezTo>
                      <a:pt x="16" y="27"/>
                      <a:pt x="17" y="26"/>
                      <a:pt x="18" y="25"/>
                    </a:cubicBezTo>
                    <a:cubicBezTo>
                      <a:pt x="19" y="25"/>
                      <a:pt x="20" y="24"/>
                      <a:pt x="20" y="23"/>
                    </a:cubicBezTo>
                    <a:cubicBezTo>
                      <a:pt x="20" y="22"/>
                      <a:pt x="20" y="20"/>
                      <a:pt x="19" y="17"/>
                    </a:cubicBezTo>
                    <a:cubicBezTo>
                      <a:pt x="18" y="1"/>
                      <a:pt x="18" y="1"/>
                      <a:pt x="18" y="1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5" y="16"/>
                      <a:pt x="25" y="16"/>
                      <a:pt x="25" y="16"/>
                    </a:cubicBezTo>
                    <a:cubicBezTo>
                      <a:pt x="26" y="20"/>
                      <a:pt x="26" y="22"/>
                      <a:pt x="26" y="24"/>
                    </a:cubicBezTo>
                    <a:cubicBezTo>
                      <a:pt x="25" y="25"/>
                      <a:pt x="25" y="27"/>
                      <a:pt x="24" y="28"/>
                    </a:cubicBezTo>
                    <a:cubicBezTo>
                      <a:pt x="23" y="29"/>
                      <a:pt x="22" y="30"/>
                      <a:pt x="21" y="30"/>
                    </a:cubicBezTo>
                    <a:cubicBezTo>
                      <a:pt x="19" y="31"/>
                      <a:pt x="17" y="32"/>
                      <a:pt x="15" y="32"/>
                    </a:cubicBezTo>
                    <a:cubicBezTo>
                      <a:pt x="12" y="32"/>
                      <a:pt x="10" y="32"/>
                      <a:pt x="8" y="31"/>
                    </a:cubicBezTo>
                    <a:cubicBezTo>
                      <a:pt x="7" y="31"/>
                      <a:pt x="6" y="30"/>
                      <a:pt x="5" y="29"/>
                    </a:cubicBezTo>
                    <a:cubicBezTo>
                      <a:pt x="4" y="28"/>
                      <a:pt x="3" y="27"/>
                      <a:pt x="3" y="26"/>
                    </a:cubicBezTo>
                    <a:cubicBezTo>
                      <a:pt x="2" y="24"/>
                      <a:pt x="2" y="22"/>
                      <a:pt x="1" y="18"/>
                    </a:cubicBezTo>
                    <a:lnTo>
                      <a:pt x="0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5" name="Freeform 23"/>
              <p:cNvSpPr/>
              <p:nvPr/>
            </p:nvSpPr>
            <p:spPr bwMode="auto">
              <a:xfrm>
                <a:off x="508111" y="913263"/>
                <a:ext cx="32800" cy="35821"/>
              </a:xfrm>
              <a:custGeom>
                <a:avLst/>
                <a:gdLst>
                  <a:gd name="T0" fmla="*/ 21 w 76"/>
                  <a:gd name="T1" fmla="*/ 83 h 83"/>
                  <a:gd name="T2" fmla="*/ 0 w 76"/>
                  <a:gd name="T3" fmla="*/ 14 h 83"/>
                  <a:gd name="T4" fmla="*/ 14 w 76"/>
                  <a:gd name="T5" fmla="*/ 12 h 83"/>
                  <a:gd name="T6" fmla="*/ 57 w 76"/>
                  <a:gd name="T7" fmla="*/ 50 h 83"/>
                  <a:gd name="T8" fmla="*/ 43 w 76"/>
                  <a:gd name="T9" fmla="*/ 2 h 83"/>
                  <a:gd name="T10" fmla="*/ 55 w 76"/>
                  <a:gd name="T11" fmla="*/ 0 h 83"/>
                  <a:gd name="T12" fmla="*/ 76 w 76"/>
                  <a:gd name="T13" fmla="*/ 69 h 83"/>
                  <a:gd name="T14" fmla="*/ 62 w 76"/>
                  <a:gd name="T15" fmla="*/ 71 h 83"/>
                  <a:gd name="T16" fmla="*/ 21 w 76"/>
                  <a:gd name="T17" fmla="*/ 35 h 83"/>
                  <a:gd name="T18" fmla="*/ 33 w 76"/>
                  <a:gd name="T19" fmla="*/ 81 h 83"/>
                  <a:gd name="T20" fmla="*/ 21 w 76"/>
                  <a:gd name="T21" fmla="*/ 83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6" h="83">
                    <a:moveTo>
                      <a:pt x="21" y="83"/>
                    </a:moveTo>
                    <a:lnTo>
                      <a:pt x="0" y="14"/>
                    </a:lnTo>
                    <a:lnTo>
                      <a:pt x="14" y="12"/>
                    </a:lnTo>
                    <a:lnTo>
                      <a:pt x="57" y="50"/>
                    </a:lnTo>
                    <a:lnTo>
                      <a:pt x="43" y="2"/>
                    </a:lnTo>
                    <a:lnTo>
                      <a:pt x="55" y="0"/>
                    </a:lnTo>
                    <a:lnTo>
                      <a:pt x="76" y="69"/>
                    </a:lnTo>
                    <a:lnTo>
                      <a:pt x="62" y="71"/>
                    </a:lnTo>
                    <a:lnTo>
                      <a:pt x="21" y="35"/>
                    </a:lnTo>
                    <a:lnTo>
                      <a:pt x="33" y="81"/>
                    </a:lnTo>
                    <a:lnTo>
                      <a:pt x="21" y="8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6" name="Freeform 24"/>
              <p:cNvSpPr/>
              <p:nvPr/>
            </p:nvSpPr>
            <p:spPr bwMode="auto">
              <a:xfrm>
                <a:off x="538753" y="908084"/>
                <a:ext cx="17263" cy="30642"/>
              </a:xfrm>
              <a:custGeom>
                <a:avLst/>
                <a:gdLst>
                  <a:gd name="T0" fmla="*/ 26 w 40"/>
                  <a:gd name="T1" fmla="*/ 71 h 71"/>
                  <a:gd name="T2" fmla="*/ 0 w 40"/>
                  <a:gd name="T3" fmla="*/ 5 h 71"/>
                  <a:gd name="T4" fmla="*/ 12 w 40"/>
                  <a:gd name="T5" fmla="*/ 0 h 71"/>
                  <a:gd name="T6" fmla="*/ 40 w 40"/>
                  <a:gd name="T7" fmla="*/ 66 h 71"/>
                  <a:gd name="T8" fmla="*/ 26 w 40"/>
                  <a:gd name="T9" fmla="*/ 71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71">
                    <a:moveTo>
                      <a:pt x="26" y="71"/>
                    </a:moveTo>
                    <a:lnTo>
                      <a:pt x="0" y="5"/>
                    </a:lnTo>
                    <a:lnTo>
                      <a:pt x="12" y="0"/>
                    </a:lnTo>
                    <a:lnTo>
                      <a:pt x="40" y="66"/>
                    </a:lnTo>
                    <a:lnTo>
                      <a:pt x="26" y="7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7" name="Freeform 25"/>
              <p:cNvSpPr/>
              <p:nvPr/>
            </p:nvSpPr>
            <p:spPr bwMode="auto">
              <a:xfrm>
                <a:off x="546953" y="893842"/>
                <a:ext cx="30642" cy="34526"/>
              </a:xfrm>
              <a:custGeom>
                <a:avLst/>
                <a:gdLst>
                  <a:gd name="T0" fmla="*/ 57 w 71"/>
                  <a:gd name="T1" fmla="*/ 80 h 80"/>
                  <a:gd name="T2" fmla="*/ 0 w 71"/>
                  <a:gd name="T3" fmla="*/ 30 h 80"/>
                  <a:gd name="T4" fmla="*/ 14 w 71"/>
                  <a:gd name="T5" fmla="*/ 23 h 80"/>
                  <a:gd name="T6" fmla="*/ 57 w 71"/>
                  <a:gd name="T7" fmla="*/ 61 h 80"/>
                  <a:gd name="T8" fmla="*/ 45 w 71"/>
                  <a:gd name="T9" fmla="*/ 7 h 80"/>
                  <a:gd name="T10" fmla="*/ 59 w 71"/>
                  <a:gd name="T11" fmla="*/ 0 h 80"/>
                  <a:gd name="T12" fmla="*/ 71 w 71"/>
                  <a:gd name="T13" fmla="*/ 73 h 80"/>
                  <a:gd name="T14" fmla="*/ 57 w 71"/>
                  <a:gd name="T15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1" h="80">
                    <a:moveTo>
                      <a:pt x="57" y="80"/>
                    </a:moveTo>
                    <a:lnTo>
                      <a:pt x="0" y="30"/>
                    </a:lnTo>
                    <a:lnTo>
                      <a:pt x="14" y="23"/>
                    </a:lnTo>
                    <a:lnTo>
                      <a:pt x="57" y="61"/>
                    </a:lnTo>
                    <a:lnTo>
                      <a:pt x="45" y="7"/>
                    </a:lnTo>
                    <a:lnTo>
                      <a:pt x="59" y="0"/>
                    </a:lnTo>
                    <a:lnTo>
                      <a:pt x="71" y="73"/>
                    </a:lnTo>
                    <a:lnTo>
                      <a:pt x="57" y="8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8" name="Freeform 26"/>
              <p:cNvSpPr/>
              <p:nvPr/>
            </p:nvSpPr>
            <p:spPr bwMode="auto">
              <a:xfrm>
                <a:off x="574574" y="877442"/>
                <a:ext cx="37979" cy="37547"/>
              </a:xfrm>
              <a:custGeom>
                <a:avLst/>
                <a:gdLst>
                  <a:gd name="T0" fmla="*/ 45 w 88"/>
                  <a:gd name="T1" fmla="*/ 87 h 87"/>
                  <a:gd name="T2" fmla="*/ 0 w 88"/>
                  <a:gd name="T3" fmla="*/ 33 h 87"/>
                  <a:gd name="T4" fmla="*/ 43 w 88"/>
                  <a:gd name="T5" fmla="*/ 0 h 87"/>
                  <a:gd name="T6" fmla="*/ 50 w 88"/>
                  <a:gd name="T7" fmla="*/ 9 h 87"/>
                  <a:gd name="T8" fmla="*/ 19 w 88"/>
                  <a:gd name="T9" fmla="*/ 33 h 87"/>
                  <a:gd name="T10" fmla="*/ 28 w 88"/>
                  <a:gd name="T11" fmla="*/ 45 h 87"/>
                  <a:gd name="T12" fmla="*/ 57 w 88"/>
                  <a:gd name="T13" fmla="*/ 23 h 87"/>
                  <a:gd name="T14" fmla="*/ 66 w 88"/>
                  <a:gd name="T15" fmla="*/ 33 h 87"/>
                  <a:gd name="T16" fmla="*/ 38 w 88"/>
                  <a:gd name="T17" fmla="*/ 54 h 87"/>
                  <a:gd name="T18" fmla="*/ 50 w 88"/>
                  <a:gd name="T19" fmla="*/ 68 h 87"/>
                  <a:gd name="T20" fmla="*/ 80 w 88"/>
                  <a:gd name="T21" fmla="*/ 45 h 87"/>
                  <a:gd name="T22" fmla="*/ 88 w 88"/>
                  <a:gd name="T23" fmla="*/ 54 h 87"/>
                  <a:gd name="T24" fmla="*/ 45 w 88"/>
                  <a:gd name="T25" fmla="*/ 87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8" h="87">
                    <a:moveTo>
                      <a:pt x="45" y="87"/>
                    </a:moveTo>
                    <a:lnTo>
                      <a:pt x="0" y="33"/>
                    </a:lnTo>
                    <a:lnTo>
                      <a:pt x="43" y="0"/>
                    </a:lnTo>
                    <a:lnTo>
                      <a:pt x="50" y="9"/>
                    </a:lnTo>
                    <a:lnTo>
                      <a:pt x="19" y="33"/>
                    </a:lnTo>
                    <a:lnTo>
                      <a:pt x="28" y="45"/>
                    </a:lnTo>
                    <a:lnTo>
                      <a:pt x="57" y="23"/>
                    </a:lnTo>
                    <a:lnTo>
                      <a:pt x="66" y="33"/>
                    </a:lnTo>
                    <a:lnTo>
                      <a:pt x="38" y="54"/>
                    </a:lnTo>
                    <a:lnTo>
                      <a:pt x="50" y="68"/>
                    </a:lnTo>
                    <a:lnTo>
                      <a:pt x="80" y="45"/>
                    </a:lnTo>
                    <a:lnTo>
                      <a:pt x="88" y="54"/>
                    </a:lnTo>
                    <a:lnTo>
                      <a:pt x="45" y="87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9" name="Freeform 27"/>
              <p:cNvSpPr>
                <a:spLocks noEditPoints="1"/>
              </p:cNvSpPr>
              <p:nvPr/>
            </p:nvSpPr>
            <p:spPr bwMode="auto">
              <a:xfrm>
                <a:off x="597016" y="857589"/>
                <a:ext cx="41863" cy="36253"/>
              </a:xfrm>
              <a:custGeom>
                <a:avLst/>
                <a:gdLst>
                  <a:gd name="T0" fmla="*/ 8 w 41"/>
                  <a:gd name="T1" fmla="*/ 14 h 35"/>
                  <a:gd name="T2" fmla="*/ 11 w 41"/>
                  <a:gd name="T3" fmla="*/ 11 h 35"/>
                  <a:gd name="T4" fmla="*/ 14 w 41"/>
                  <a:gd name="T5" fmla="*/ 7 h 35"/>
                  <a:gd name="T6" fmla="*/ 17 w 41"/>
                  <a:gd name="T7" fmla="*/ 7 h 35"/>
                  <a:gd name="T8" fmla="*/ 19 w 41"/>
                  <a:gd name="T9" fmla="*/ 8 h 35"/>
                  <a:gd name="T10" fmla="*/ 21 w 41"/>
                  <a:gd name="T11" fmla="*/ 10 h 35"/>
                  <a:gd name="T12" fmla="*/ 20 w 41"/>
                  <a:gd name="T13" fmla="*/ 12 h 35"/>
                  <a:gd name="T14" fmla="*/ 17 w 41"/>
                  <a:gd name="T15" fmla="*/ 16 h 35"/>
                  <a:gd name="T16" fmla="*/ 14 w 41"/>
                  <a:gd name="T17" fmla="*/ 19 h 35"/>
                  <a:gd name="T18" fmla="*/ 8 w 41"/>
                  <a:gd name="T19" fmla="*/ 14 h 35"/>
                  <a:gd name="T20" fmla="*/ 27 w 41"/>
                  <a:gd name="T21" fmla="*/ 31 h 35"/>
                  <a:gd name="T22" fmla="*/ 17 w 41"/>
                  <a:gd name="T23" fmla="*/ 22 h 35"/>
                  <a:gd name="T24" fmla="*/ 18 w 41"/>
                  <a:gd name="T25" fmla="*/ 22 h 35"/>
                  <a:gd name="T26" fmla="*/ 21 w 41"/>
                  <a:gd name="T27" fmla="*/ 19 h 35"/>
                  <a:gd name="T28" fmla="*/ 23 w 41"/>
                  <a:gd name="T29" fmla="*/ 19 h 35"/>
                  <a:gd name="T30" fmla="*/ 28 w 41"/>
                  <a:gd name="T31" fmla="*/ 20 h 35"/>
                  <a:gd name="T32" fmla="*/ 36 w 41"/>
                  <a:gd name="T33" fmla="*/ 21 h 35"/>
                  <a:gd name="T34" fmla="*/ 41 w 41"/>
                  <a:gd name="T35" fmla="*/ 15 h 35"/>
                  <a:gd name="T36" fmla="*/ 34 w 41"/>
                  <a:gd name="T37" fmla="*/ 14 h 35"/>
                  <a:gd name="T38" fmla="*/ 28 w 41"/>
                  <a:gd name="T39" fmla="*/ 13 h 35"/>
                  <a:gd name="T40" fmla="*/ 24 w 41"/>
                  <a:gd name="T41" fmla="*/ 14 h 35"/>
                  <a:gd name="T42" fmla="*/ 26 w 41"/>
                  <a:gd name="T43" fmla="*/ 8 h 35"/>
                  <a:gd name="T44" fmla="*/ 23 w 41"/>
                  <a:gd name="T45" fmla="*/ 3 h 35"/>
                  <a:gd name="T46" fmla="*/ 19 w 41"/>
                  <a:gd name="T47" fmla="*/ 0 h 35"/>
                  <a:gd name="T48" fmla="*/ 14 w 41"/>
                  <a:gd name="T49" fmla="*/ 1 h 35"/>
                  <a:gd name="T50" fmla="*/ 9 w 41"/>
                  <a:gd name="T51" fmla="*/ 6 h 35"/>
                  <a:gd name="T52" fmla="*/ 0 w 41"/>
                  <a:gd name="T53" fmla="*/ 15 h 35"/>
                  <a:gd name="T54" fmla="*/ 23 w 41"/>
                  <a:gd name="T55" fmla="*/ 35 h 35"/>
                  <a:gd name="T56" fmla="*/ 27 w 41"/>
                  <a:gd name="T57" fmla="*/ 31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41" h="35">
                    <a:moveTo>
                      <a:pt x="8" y="14"/>
                    </a:moveTo>
                    <a:cubicBezTo>
                      <a:pt x="11" y="11"/>
                      <a:pt x="11" y="11"/>
                      <a:pt x="11" y="11"/>
                    </a:cubicBezTo>
                    <a:cubicBezTo>
                      <a:pt x="13" y="9"/>
                      <a:pt x="14" y="8"/>
                      <a:pt x="14" y="7"/>
                    </a:cubicBezTo>
                    <a:cubicBezTo>
                      <a:pt x="15" y="7"/>
                      <a:pt x="16" y="6"/>
                      <a:pt x="17" y="7"/>
                    </a:cubicBezTo>
                    <a:cubicBezTo>
                      <a:pt x="18" y="7"/>
                      <a:pt x="18" y="7"/>
                      <a:pt x="19" y="8"/>
                    </a:cubicBezTo>
                    <a:cubicBezTo>
                      <a:pt x="20" y="8"/>
                      <a:pt x="20" y="9"/>
                      <a:pt x="21" y="10"/>
                    </a:cubicBezTo>
                    <a:cubicBezTo>
                      <a:pt x="21" y="10"/>
                      <a:pt x="21" y="11"/>
                      <a:pt x="20" y="12"/>
                    </a:cubicBezTo>
                    <a:cubicBezTo>
                      <a:pt x="20" y="12"/>
                      <a:pt x="19" y="14"/>
                      <a:pt x="17" y="16"/>
                    </a:cubicBezTo>
                    <a:cubicBezTo>
                      <a:pt x="14" y="19"/>
                      <a:pt x="14" y="19"/>
                      <a:pt x="14" y="19"/>
                    </a:cubicBezTo>
                    <a:lnTo>
                      <a:pt x="8" y="14"/>
                    </a:lnTo>
                    <a:close/>
                    <a:moveTo>
                      <a:pt x="27" y="31"/>
                    </a:moveTo>
                    <a:cubicBezTo>
                      <a:pt x="17" y="22"/>
                      <a:pt x="17" y="22"/>
                      <a:pt x="17" y="22"/>
                    </a:cubicBezTo>
                    <a:cubicBezTo>
                      <a:pt x="18" y="22"/>
                      <a:pt x="18" y="22"/>
                      <a:pt x="18" y="22"/>
                    </a:cubicBezTo>
                    <a:cubicBezTo>
                      <a:pt x="19" y="20"/>
                      <a:pt x="20" y="20"/>
                      <a:pt x="21" y="19"/>
                    </a:cubicBezTo>
                    <a:cubicBezTo>
                      <a:pt x="21" y="19"/>
                      <a:pt x="22" y="19"/>
                      <a:pt x="23" y="19"/>
                    </a:cubicBezTo>
                    <a:cubicBezTo>
                      <a:pt x="24" y="19"/>
                      <a:pt x="25" y="19"/>
                      <a:pt x="28" y="20"/>
                    </a:cubicBezTo>
                    <a:cubicBezTo>
                      <a:pt x="36" y="21"/>
                      <a:pt x="36" y="21"/>
                      <a:pt x="36" y="21"/>
                    </a:cubicBezTo>
                    <a:cubicBezTo>
                      <a:pt x="41" y="15"/>
                      <a:pt x="41" y="15"/>
                      <a:pt x="41" y="15"/>
                    </a:cubicBezTo>
                    <a:cubicBezTo>
                      <a:pt x="34" y="14"/>
                      <a:pt x="34" y="14"/>
                      <a:pt x="34" y="14"/>
                    </a:cubicBezTo>
                    <a:cubicBezTo>
                      <a:pt x="31" y="14"/>
                      <a:pt x="29" y="13"/>
                      <a:pt x="28" y="13"/>
                    </a:cubicBezTo>
                    <a:cubicBezTo>
                      <a:pt x="27" y="13"/>
                      <a:pt x="26" y="14"/>
                      <a:pt x="24" y="14"/>
                    </a:cubicBezTo>
                    <a:cubicBezTo>
                      <a:pt x="26" y="12"/>
                      <a:pt x="26" y="10"/>
                      <a:pt x="26" y="8"/>
                    </a:cubicBezTo>
                    <a:cubicBezTo>
                      <a:pt x="26" y="6"/>
                      <a:pt x="25" y="4"/>
                      <a:pt x="23" y="3"/>
                    </a:cubicBezTo>
                    <a:cubicBezTo>
                      <a:pt x="22" y="2"/>
                      <a:pt x="20" y="1"/>
                      <a:pt x="19" y="0"/>
                    </a:cubicBezTo>
                    <a:cubicBezTo>
                      <a:pt x="17" y="0"/>
                      <a:pt x="16" y="0"/>
                      <a:pt x="14" y="1"/>
                    </a:cubicBezTo>
                    <a:cubicBezTo>
                      <a:pt x="13" y="2"/>
                      <a:pt x="11" y="3"/>
                      <a:pt x="9" y="6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23" y="35"/>
                      <a:pt x="23" y="35"/>
                      <a:pt x="23" y="35"/>
                    </a:cubicBezTo>
                    <a:lnTo>
                      <a:pt x="27" y="3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0" name="Freeform 28"/>
              <p:cNvSpPr/>
              <p:nvPr/>
            </p:nvSpPr>
            <p:spPr bwMode="auto">
              <a:xfrm>
                <a:off x="620322" y="834284"/>
                <a:ext cx="32800" cy="30642"/>
              </a:xfrm>
              <a:custGeom>
                <a:avLst/>
                <a:gdLst>
                  <a:gd name="T0" fmla="*/ 13 w 32"/>
                  <a:gd name="T1" fmla="*/ 28 h 30"/>
                  <a:gd name="T2" fmla="*/ 16 w 32"/>
                  <a:gd name="T3" fmla="*/ 22 h 30"/>
                  <a:gd name="T4" fmla="*/ 21 w 32"/>
                  <a:gd name="T5" fmla="*/ 23 h 30"/>
                  <a:gd name="T6" fmla="*/ 25 w 32"/>
                  <a:gd name="T7" fmla="*/ 20 h 30"/>
                  <a:gd name="T8" fmla="*/ 26 w 32"/>
                  <a:gd name="T9" fmla="*/ 16 h 30"/>
                  <a:gd name="T10" fmla="*/ 25 w 32"/>
                  <a:gd name="T11" fmla="*/ 13 h 30"/>
                  <a:gd name="T12" fmla="*/ 23 w 32"/>
                  <a:gd name="T13" fmla="*/ 13 h 30"/>
                  <a:gd name="T14" fmla="*/ 20 w 32"/>
                  <a:gd name="T15" fmla="*/ 14 h 30"/>
                  <a:gd name="T16" fmla="*/ 17 w 32"/>
                  <a:gd name="T17" fmla="*/ 17 h 30"/>
                  <a:gd name="T18" fmla="*/ 10 w 32"/>
                  <a:gd name="T19" fmla="*/ 21 h 30"/>
                  <a:gd name="T20" fmla="*/ 4 w 32"/>
                  <a:gd name="T21" fmla="*/ 20 h 30"/>
                  <a:gd name="T22" fmla="*/ 1 w 32"/>
                  <a:gd name="T23" fmla="*/ 16 h 30"/>
                  <a:gd name="T24" fmla="*/ 0 w 32"/>
                  <a:gd name="T25" fmla="*/ 12 h 30"/>
                  <a:gd name="T26" fmla="*/ 3 w 32"/>
                  <a:gd name="T27" fmla="*/ 6 h 30"/>
                  <a:gd name="T28" fmla="*/ 10 w 32"/>
                  <a:gd name="T29" fmla="*/ 1 h 30"/>
                  <a:gd name="T30" fmla="*/ 17 w 32"/>
                  <a:gd name="T31" fmla="*/ 2 h 30"/>
                  <a:gd name="T32" fmla="*/ 14 w 32"/>
                  <a:gd name="T33" fmla="*/ 7 h 30"/>
                  <a:gd name="T34" fmla="*/ 10 w 32"/>
                  <a:gd name="T35" fmla="*/ 6 h 30"/>
                  <a:gd name="T36" fmla="*/ 7 w 32"/>
                  <a:gd name="T37" fmla="*/ 9 h 30"/>
                  <a:gd name="T38" fmla="*/ 5 w 32"/>
                  <a:gd name="T39" fmla="*/ 13 h 30"/>
                  <a:gd name="T40" fmla="*/ 6 w 32"/>
                  <a:gd name="T41" fmla="*/ 15 h 30"/>
                  <a:gd name="T42" fmla="*/ 9 w 32"/>
                  <a:gd name="T43" fmla="*/ 15 h 30"/>
                  <a:gd name="T44" fmla="*/ 13 w 32"/>
                  <a:gd name="T45" fmla="*/ 12 h 30"/>
                  <a:gd name="T46" fmla="*/ 19 w 32"/>
                  <a:gd name="T47" fmla="*/ 7 h 30"/>
                  <a:gd name="T48" fmla="*/ 23 w 32"/>
                  <a:gd name="T49" fmla="*/ 6 h 30"/>
                  <a:gd name="T50" fmla="*/ 28 w 32"/>
                  <a:gd name="T51" fmla="*/ 8 h 30"/>
                  <a:gd name="T52" fmla="*/ 31 w 32"/>
                  <a:gd name="T53" fmla="*/ 12 h 30"/>
                  <a:gd name="T54" fmla="*/ 32 w 32"/>
                  <a:gd name="T55" fmla="*/ 17 h 30"/>
                  <a:gd name="T56" fmla="*/ 29 w 32"/>
                  <a:gd name="T57" fmla="*/ 23 h 30"/>
                  <a:gd name="T58" fmla="*/ 22 w 32"/>
                  <a:gd name="T59" fmla="*/ 29 h 30"/>
                  <a:gd name="T60" fmla="*/ 13 w 32"/>
                  <a:gd name="T61" fmla="*/ 28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2" h="30">
                    <a:moveTo>
                      <a:pt x="13" y="28"/>
                    </a:moveTo>
                    <a:cubicBezTo>
                      <a:pt x="16" y="22"/>
                      <a:pt x="16" y="22"/>
                      <a:pt x="16" y="22"/>
                    </a:cubicBezTo>
                    <a:cubicBezTo>
                      <a:pt x="18" y="23"/>
                      <a:pt x="20" y="23"/>
                      <a:pt x="21" y="23"/>
                    </a:cubicBezTo>
                    <a:cubicBezTo>
                      <a:pt x="23" y="23"/>
                      <a:pt x="24" y="22"/>
                      <a:pt x="25" y="20"/>
                    </a:cubicBezTo>
                    <a:cubicBezTo>
                      <a:pt x="26" y="19"/>
                      <a:pt x="26" y="17"/>
                      <a:pt x="26" y="16"/>
                    </a:cubicBezTo>
                    <a:cubicBezTo>
                      <a:pt x="26" y="15"/>
                      <a:pt x="26" y="14"/>
                      <a:pt x="25" y="13"/>
                    </a:cubicBezTo>
                    <a:cubicBezTo>
                      <a:pt x="24" y="13"/>
                      <a:pt x="23" y="13"/>
                      <a:pt x="23" y="13"/>
                    </a:cubicBezTo>
                    <a:cubicBezTo>
                      <a:pt x="22" y="13"/>
                      <a:pt x="21" y="13"/>
                      <a:pt x="20" y="14"/>
                    </a:cubicBezTo>
                    <a:cubicBezTo>
                      <a:pt x="20" y="14"/>
                      <a:pt x="19" y="15"/>
                      <a:pt x="17" y="17"/>
                    </a:cubicBezTo>
                    <a:cubicBezTo>
                      <a:pt x="14" y="19"/>
                      <a:pt x="12" y="20"/>
                      <a:pt x="10" y="21"/>
                    </a:cubicBezTo>
                    <a:cubicBezTo>
                      <a:pt x="8" y="22"/>
                      <a:pt x="6" y="21"/>
                      <a:pt x="4" y="20"/>
                    </a:cubicBezTo>
                    <a:cubicBezTo>
                      <a:pt x="2" y="19"/>
                      <a:pt x="1" y="18"/>
                      <a:pt x="1" y="16"/>
                    </a:cubicBezTo>
                    <a:cubicBezTo>
                      <a:pt x="0" y="15"/>
                      <a:pt x="0" y="13"/>
                      <a:pt x="0" y="12"/>
                    </a:cubicBezTo>
                    <a:cubicBezTo>
                      <a:pt x="1" y="10"/>
                      <a:pt x="1" y="8"/>
                      <a:pt x="3" y="6"/>
                    </a:cubicBezTo>
                    <a:cubicBezTo>
                      <a:pt x="5" y="3"/>
                      <a:pt x="7" y="1"/>
                      <a:pt x="10" y="1"/>
                    </a:cubicBezTo>
                    <a:cubicBezTo>
                      <a:pt x="12" y="0"/>
                      <a:pt x="14" y="0"/>
                      <a:pt x="17" y="2"/>
                    </a:cubicBezTo>
                    <a:cubicBezTo>
                      <a:pt x="14" y="7"/>
                      <a:pt x="14" y="7"/>
                      <a:pt x="14" y="7"/>
                    </a:cubicBezTo>
                    <a:cubicBezTo>
                      <a:pt x="12" y="6"/>
                      <a:pt x="11" y="6"/>
                      <a:pt x="10" y="6"/>
                    </a:cubicBezTo>
                    <a:cubicBezTo>
                      <a:pt x="9" y="7"/>
                      <a:pt x="8" y="8"/>
                      <a:pt x="7" y="9"/>
                    </a:cubicBezTo>
                    <a:cubicBezTo>
                      <a:pt x="6" y="10"/>
                      <a:pt x="5" y="12"/>
                      <a:pt x="5" y="13"/>
                    </a:cubicBezTo>
                    <a:cubicBezTo>
                      <a:pt x="5" y="14"/>
                      <a:pt x="6" y="14"/>
                      <a:pt x="6" y="15"/>
                    </a:cubicBezTo>
                    <a:cubicBezTo>
                      <a:pt x="7" y="15"/>
                      <a:pt x="8" y="15"/>
                      <a:pt x="9" y="15"/>
                    </a:cubicBezTo>
                    <a:cubicBezTo>
                      <a:pt x="9" y="15"/>
                      <a:pt x="11" y="14"/>
                      <a:pt x="13" y="12"/>
                    </a:cubicBezTo>
                    <a:cubicBezTo>
                      <a:pt x="16" y="10"/>
                      <a:pt x="17" y="8"/>
                      <a:pt x="19" y="7"/>
                    </a:cubicBezTo>
                    <a:cubicBezTo>
                      <a:pt x="20" y="7"/>
                      <a:pt x="22" y="6"/>
                      <a:pt x="23" y="6"/>
                    </a:cubicBezTo>
                    <a:cubicBezTo>
                      <a:pt x="25" y="6"/>
                      <a:pt x="26" y="7"/>
                      <a:pt x="28" y="8"/>
                    </a:cubicBezTo>
                    <a:cubicBezTo>
                      <a:pt x="30" y="9"/>
                      <a:pt x="31" y="10"/>
                      <a:pt x="31" y="12"/>
                    </a:cubicBezTo>
                    <a:cubicBezTo>
                      <a:pt x="32" y="13"/>
                      <a:pt x="32" y="15"/>
                      <a:pt x="32" y="17"/>
                    </a:cubicBezTo>
                    <a:cubicBezTo>
                      <a:pt x="32" y="19"/>
                      <a:pt x="31" y="21"/>
                      <a:pt x="29" y="23"/>
                    </a:cubicBezTo>
                    <a:cubicBezTo>
                      <a:pt x="27" y="26"/>
                      <a:pt x="25" y="28"/>
                      <a:pt x="22" y="29"/>
                    </a:cubicBezTo>
                    <a:cubicBezTo>
                      <a:pt x="19" y="30"/>
                      <a:pt x="17" y="29"/>
                      <a:pt x="13" y="2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1" name="Freeform 29"/>
              <p:cNvSpPr/>
              <p:nvPr/>
            </p:nvSpPr>
            <p:spPr bwMode="auto">
              <a:xfrm>
                <a:off x="632837" y="819610"/>
                <a:ext cx="30642" cy="19853"/>
              </a:xfrm>
              <a:custGeom>
                <a:avLst/>
                <a:gdLst>
                  <a:gd name="T0" fmla="*/ 64 w 71"/>
                  <a:gd name="T1" fmla="*/ 46 h 46"/>
                  <a:gd name="T2" fmla="*/ 0 w 71"/>
                  <a:gd name="T3" fmla="*/ 15 h 46"/>
                  <a:gd name="T4" fmla="*/ 5 w 71"/>
                  <a:gd name="T5" fmla="*/ 0 h 46"/>
                  <a:gd name="T6" fmla="*/ 71 w 71"/>
                  <a:gd name="T7" fmla="*/ 31 h 46"/>
                  <a:gd name="T8" fmla="*/ 64 w 71"/>
                  <a:gd name="T9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46">
                    <a:moveTo>
                      <a:pt x="64" y="46"/>
                    </a:moveTo>
                    <a:lnTo>
                      <a:pt x="0" y="15"/>
                    </a:lnTo>
                    <a:lnTo>
                      <a:pt x="5" y="0"/>
                    </a:lnTo>
                    <a:lnTo>
                      <a:pt x="71" y="31"/>
                    </a:lnTo>
                    <a:lnTo>
                      <a:pt x="64" y="46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2" name="Freeform 30"/>
              <p:cNvSpPr/>
              <p:nvPr/>
            </p:nvSpPr>
            <p:spPr bwMode="auto">
              <a:xfrm>
                <a:off x="636722" y="794147"/>
                <a:ext cx="34958" cy="24600"/>
              </a:xfrm>
              <a:custGeom>
                <a:avLst/>
                <a:gdLst>
                  <a:gd name="T0" fmla="*/ 76 w 81"/>
                  <a:gd name="T1" fmla="*/ 57 h 57"/>
                  <a:gd name="T2" fmla="*/ 19 w 81"/>
                  <a:gd name="T3" fmla="*/ 36 h 57"/>
                  <a:gd name="T4" fmla="*/ 12 w 81"/>
                  <a:gd name="T5" fmla="*/ 57 h 57"/>
                  <a:gd name="T6" fmla="*/ 0 w 81"/>
                  <a:gd name="T7" fmla="*/ 52 h 57"/>
                  <a:gd name="T8" fmla="*/ 19 w 81"/>
                  <a:gd name="T9" fmla="*/ 0 h 57"/>
                  <a:gd name="T10" fmla="*/ 31 w 81"/>
                  <a:gd name="T11" fmla="*/ 2 h 57"/>
                  <a:gd name="T12" fmla="*/ 24 w 81"/>
                  <a:gd name="T13" fmla="*/ 24 h 57"/>
                  <a:gd name="T14" fmla="*/ 81 w 81"/>
                  <a:gd name="T15" fmla="*/ 43 h 57"/>
                  <a:gd name="T16" fmla="*/ 76 w 81"/>
                  <a:gd name="T17" fmla="*/ 57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1" h="57">
                    <a:moveTo>
                      <a:pt x="76" y="57"/>
                    </a:moveTo>
                    <a:lnTo>
                      <a:pt x="19" y="36"/>
                    </a:lnTo>
                    <a:lnTo>
                      <a:pt x="12" y="57"/>
                    </a:lnTo>
                    <a:lnTo>
                      <a:pt x="0" y="52"/>
                    </a:lnTo>
                    <a:lnTo>
                      <a:pt x="19" y="0"/>
                    </a:lnTo>
                    <a:lnTo>
                      <a:pt x="31" y="2"/>
                    </a:lnTo>
                    <a:lnTo>
                      <a:pt x="24" y="24"/>
                    </a:lnTo>
                    <a:lnTo>
                      <a:pt x="81" y="43"/>
                    </a:lnTo>
                    <a:lnTo>
                      <a:pt x="76" y="57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3" name="Freeform 31"/>
              <p:cNvSpPr/>
              <p:nvPr/>
            </p:nvSpPr>
            <p:spPr bwMode="auto">
              <a:xfrm>
                <a:off x="646216" y="764368"/>
                <a:ext cx="33663" cy="28916"/>
              </a:xfrm>
              <a:custGeom>
                <a:avLst/>
                <a:gdLst>
                  <a:gd name="T0" fmla="*/ 75 w 78"/>
                  <a:gd name="T1" fmla="*/ 52 h 67"/>
                  <a:gd name="T2" fmla="*/ 45 w 78"/>
                  <a:gd name="T3" fmla="*/ 48 h 67"/>
                  <a:gd name="T4" fmla="*/ 0 w 78"/>
                  <a:gd name="T5" fmla="*/ 67 h 67"/>
                  <a:gd name="T6" fmla="*/ 2 w 78"/>
                  <a:gd name="T7" fmla="*/ 50 h 67"/>
                  <a:gd name="T8" fmla="*/ 33 w 78"/>
                  <a:gd name="T9" fmla="*/ 38 h 67"/>
                  <a:gd name="T10" fmla="*/ 9 w 78"/>
                  <a:gd name="T11" fmla="*/ 17 h 67"/>
                  <a:gd name="T12" fmla="*/ 11 w 78"/>
                  <a:gd name="T13" fmla="*/ 0 h 67"/>
                  <a:gd name="T14" fmla="*/ 47 w 78"/>
                  <a:gd name="T15" fmla="*/ 33 h 67"/>
                  <a:gd name="T16" fmla="*/ 78 w 78"/>
                  <a:gd name="T17" fmla="*/ 38 h 67"/>
                  <a:gd name="T18" fmla="*/ 75 w 78"/>
                  <a:gd name="T19" fmla="*/ 52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8" h="67">
                    <a:moveTo>
                      <a:pt x="75" y="52"/>
                    </a:moveTo>
                    <a:lnTo>
                      <a:pt x="45" y="48"/>
                    </a:lnTo>
                    <a:lnTo>
                      <a:pt x="0" y="67"/>
                    </a:lnTo>
                    <a:lnTo>
                      <a:pt x="2" y="50"/>
                    </a:lnTo>
                    <a:lnTo>
                      <a:pt x="33" y="38"/>
                    </a:lnTo>
                    <a:lnTo>
                      <a:pt x="9" y="17"/>
                    </a:lnTo>
                    <a:lnTo>
                      <a:pt x="11" y="0"/>
                    </a:lnTo>
                    <a:lnTo>
                      <a:pt x="47" y="33"/>
                    </a:lnTo>
                    <a:lnTo>
                      <a:pt x="78" y="38"/>
                    </a:lnTo>
                    <a:lnTo>
                      <a:pt x="75" y="5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4" name="Freeform 32"/>
              <p:cNvSpPr>
                <a:spLocks noEditPoints="1"/>
              </p:cNvSpPr>
              <p:nvPr/>
            </p:nvSpPr>
            <p:spPr bwMode="auto">
              <a:xfrm>
                <a:off x="306131" y="576630"/>
                <a:ext cx="328864" cy="327138"/>
              </a:xfrm>
              <a:custGeom>
                <a:avLst/>
                <a:gdLst>
                  <a:gd name="T0" fmla="*/ 161 w 322"/>
                  <a:gd name="T1" fmla="*/ 0 h 319"/>
                  <a:gd name="T2" fmla="*/ 0 w 322"/>
                  <a:gd name="T3" fmla="*/ 159 h 319"/>
                  <a:gd name="T4" fmla="*/ 161 w 322"/>
                  <a:gd name="T5" fmla="*/ 319 h 319"/>
                  <a:gd name="T6" fmla="*/ 322 w 322"/>
                  <a:gd name="T7" fmla="*/ 159 h 319"/>
                  <a:gd name="T8" fmla="*/ 161 w 322"/>
                  <a:gd name="T9" fmla="*/ 0 h 319"/>
                  <a:gd name="T10" fmla="*/ 161 w 322"/>
                  <a:gd name="T11" fmla="*/ 6 h 319"/>
                  <a:gd name="T12" fmla="*/ 316 w 322"/>
                  <a:gd name="T13" fmla="*/ 159 h 319"/>
                  <a:gd name="T14" fmla="*/ 299 w 322"/>
                  <a:gd name="T15" fmla="*/ 228 h 319"/>
                  <a:gd name="T16" fmla="*/ 23 w 322"/>
                  <a:gd name="T17" fmla="*/ 228 h 319"/>
                  <a:gd name="T18" fmla="*/ 23 w 322"/>
                  <a:gd name="T19" fmla="*/ 229 h 319"/>
                  <a:gd name="T20" fmla="*/ 6 w 322"/>
                  <a:gd name="T21" fmla="*/ 159 h 319"/>
                  <a:gd name="T22" fmla="*/ 161 w 322"/>
                  <a:gd name="T23" fmla="*/ 6 h 319"/>
                  <a:gd name="T24" fmla="*/ 161 w 322"/>
                  <a:gd name="T25" fmla="*/ 313 h 319"/>
                  <a:gd name="T26" fmla="*/ 27 w 322"/>
                  <a:gd name="T27" fmla="*/ 236 h 319"/>
                  <a:gd name="T28" fmla="*/ 295 w 322"/>
                  <a:gd name="T29" fmla="*/ 236 h 319"/>
                  <a:gd name="T30" fmla="*/ 161 w 322"/>
                  <a:gd name="T31" fmla="*/ 313 h 3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22" h="319">
                    <a:moveTo>
                      <a:pt x="161" y="0"/>
                    </a:moveTo>
                    <a:cubicBezTo>
                      <a:pt x="72" y="0"/>
                      <a:pt x="0" y="71"/>
                      <a:pt x="0" y="159"/>
                    </a:cubicBezTo>
                    <a:cubicBezTo>
                      <a:pt x="0" y="248"/>
                      <a:pt x="72" y="319"/>
                      <a:pt x="161" y="319"/>
                    </a:cubicBezTo>
                    <a:cubicBezTo>
                      <a:pt x="250" y="319"/>
                      <a:pt x="322" y="248"/>
                      <a:pt x="322" y="159"/>
                    </a:cubicBezTo>
                    <a:cubicBezTo>
                      <a:pt x="322" y="71"/>
                      <a:pt x="250" y="0"/>
                      <a:pt x="161" y="0"/>
                    </a:cubicBezTo>
                    <a:close/>
                    <a:moveTo>
                      <a:pt x="161" y="6"/>
                    </a:moveTo>
                    <a:cubicBezTo>
                      <a:pt x="247" y="6"/>
                      <a:pt x="316" y="75"/>
                      <a:pt x="316" y="159"/>
                    </a:cubicBezTo>
                    <a:cubicBezTo>
                      <a:pt x="316" y="184"/>
                      <a:pt x="310" y="208"/>
                      <a:pt x="299" y="228"/>
                    </a:cubicBezTo>
                    <a:cubicBezTo>
                      <a:pt x="23" y="228"/>
                      <a:pt x="23" y="228"/>
                      <a:pt x="23" y="228"/>
                    </a:cubicBezTo>
                    <a:cubicBezTo>
                      <a:pt x="23" y="229"/>
                      <a:pt x="23" y="229"/>
                      <a:pt x="23" y="229"/>
                    </a:cubicBezTo>
                    <a:cubicBezTo>
                      <a:pt x="12" y="208"/>
                      <a:pt x="6" y="184"/>
                      <a:pt x="6" y="159"/>
                    </a:cubicBezTo>
                    <a:cubicBezTo>
                      <a:pt x="6" y="75"/>
                      <a:pt x="75" y="6"/>
                      <a:pt x="161" y="6"/>
                    </a:cubicBezTo>
                    <a:close/>
                    <a:moveTo>
                      <a:pt x="161" y="313"/>
                    </a:moveTo>
                    <a:cubicBezTo>
                      <a:pt x="104" y="313"/>
                      <a:pt x="54" y="282"/>
                      <a:pt x="27" y="236"/>
                    </a:cubicBezTo>
                    <a:cubicBezTo>
                      <a:pt x="295" y="236"/>
                      <a:pt x="295" y="236"/>
                      <a:pt x="295" y="236"/>
                    </a:cubicBezTo>
                    <a:cubicBezTo>
                      <a:pt x="269" y="282"/>
                      <a:pt x="218" y="313"/>
                      <a:pt x="161" y="3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5" name="Freeform 33"/>
              <p:cNvSpPr>
                <a:spLocks noEditPoints="1"/>
              </p:cNvSpPr>
              <p:nvPr/>
            </p:nvSpPr>
            <p:spPr bwMode="auto">
              <a:xfrm>
                <a:off x="327279" y="596051"/>
                <a:ext cx="286138" cy="212337"/>
              </a:xfrm>
              <a:custGeom>
                <a:avLst/>
                <a:gdLst>
                  <a:gd name="T0" fmla="*/ 236 w 280"/>
                  <a:gd name="T1" fmla="*/ 171 h 207"/>
                  <a:gd name="T2" fmla="*/ 158 w 280"/>
                  <a:gd name="T3" fmla="*/ 183 h 207"/>
                  <a:gd name="T4" fmla="*/ 187 w 280"/>
                  <a:gd name="T5" fmla="*/ 139 h 207"/>
                  <a:gd name="T6" fmla="*/ 214 w 280"/>
                  <a:gd name="T7" fmla="*/ 153 h 207"/>
                  <a:gd name="T8" fmla="*/ 232 w 280"/>
                  <a:gd name="T9" fmla="*/ 139 h 207"/>
                  <a:gd name="T10" fmla="*/ 259 w 280"/>
                  <a:gd name="T11" fmla="*/ 152 h 207"/>
                  <a:gd name="T12" fmla="*/ 271 w 280"/>
                  <a:gd name="T13" fmla="*/ 139 h 207"/>
                  <a:gd name="T14" fmla="*/ 242 w 280"/>
                  <a:gd name="T15" fmla="*/ 120 h 207"/>
                  <a:gd name="T16" fmla="*/ 179 w 280"/>
                  <a:gd name="T17" fmla="*/ 78 h 207"/>
                  <a:gd name="T18" fmla="*/ 101 w 280"/>
                  <a:gd name="T19" fmla="*/ 78 h 207"/>
                  <a:gd name="T20" fmla="*/ 46 w 280"/>
                  <a:gd name="T21" fmla="*/ 106 h 207"/>
                  <a:gd name="T22" fmla="*/ 9 w 280"/>
                  <a:gd name="T23" fmla="*/ 125 h 207"/>
                  <a:gd name="T24" fmla="*/ 24 w 280"/>
                  <a:gd name="T25" fmla="*/ 149 h 207"/>
                  <a:gd name="T26" fmla="*/ 56 w 280"/>
                  <a:gd name="T27" fmla="*/ 124 h 207"/>
                  <a:gd name="T28" fmla="*/ 69 w 280"/>
                  <a:gd name="T29" fmla="*/ 149 h 207"/>
                  <a:gd name="T30" fmla="*/ 100 w 280"/>
                  <a:gd name="T31" fmla="*/ 124 h 207"/>
                  <a:gd name="T32" fmla="*/ 120 w 280"/>
                  <a:gd name="T33" fmla="*/ 138 h 207"/>
                  <a:gd name="T34" fmla="*/ 123 w 280"/>
                  <a:gd name="T35" fmla="*/ 182 h 207"/>
                  <a:gd name="T36" fmla="*/ 44 w 280"/>
                  <a:gd name="T37" fmla="*/ 171 h 207"/>
                  <a:gd name="T38" fmla="*/ 0 w 280"/>
                  <a:gd name="T39" fmla="*/ 186 h 207"/>
                  <a:gd name="T40" fmla="*/ 98 w 280"/>
                  <a:gd name="T41" fmla="*/ 188 h 207"/>
                  <a:gd name="T42" fmla="*/ 183 w 280"/>
                  <a:gd name="T43" fmla="*/ 188 h 207"/>
                  <a:gd name="T44" fmla="*/ 280 w 280"/>
                  <a:gd name="T45" fmla="*/ 186 h 207"/>
                  <a:gd name="T46" fmla="*/ 203 w 280"/>
                  <a:gd name="T47" fmla="*/ 79 h 207"/>
                  <a:gd name="T48" fmla="*/ 199 w 280"/>
                  <a:gd name="T49" fmla="*/ 122 h 207"/>
                  <a:gd name="T50" fmla="*/ 203 w 280"/>
                  <a:gd name="T51" fmla="*/ 79 h 207"/>
                  <a:gd name="T52" fmla="*/ 65 w 280"/>
                  <a:gd name="T53" fmla="*/ 105 h 207"/>
                  <a:gd name="T54" fmla="*/ 93 w 280"/>
                  <a:gd name="T55" fmla="*/ 95 h 207"/>
                  <a:gd name="T56" fmla="*/ 148 w 280"/>
                  <a:gd name="T57" fmla="*/ 108 h 207"/>
                  <a:gd name="T58" fmla="*/ 136 w 280"/>
                  <a:gd name="T59" fmla="*/ 84 h 207"/>
                  <a:gd name="T60" fmla="*/ 108 w 280"/>
                  <a:gd name="T61" fmla="*/ 107 h 207"/>
                  <a:gd name="T62" fmla="*/ 179 w 280"/>
                  <a:gd name="T63" fmla="*/ 122 h 207"/>
                  <a:gd name="T64" fmla="*/ 161 w 280"/>
                  <a:gd name="T65" fmla="*/ 108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80" h="207">
                    <a:moveTo>
                      <a:pt x="275" y="174"/>
                    </a:moveTo>
                    <a:cubicBezTo>
                      <a:pt x="253" y="191"/>
                      <a:pt x="236" y="171"/>
                      <a:pt x="236" y="171"/>
                    </a:cubicBezTo>
                    <a:cubicBezTo>
                      <a:pt x="207" y="198"/>
                      <a:pt x="184" y="172"/>
                      <a:pt x="184" y="172"/>
                    </a:cubicBezTo>
                    <a:cubicBezTo>
                      <a:pt x="166" y="185"/>
                      <a:pt x="158" y="183"/>
                      <a:pt x="158" y="183"/>
                    </a:cubicBezTo>
                    <a:cubicBezTo>
                      <a:pt x="152" y="139"/>
                      <a:pt x="152" y="139"/>
                      <a:pt x="152" y="139"/>
                    </a:cubicBezTo>
                    <a:cubicBezTo>
                      <a:pt x="187" y="139"/>
                      <a:pt x="187" y="139"/>
                      <a:pt x="187" y="139"/>
                    </a:cubicBezTo>
                    <a:cubicBezTo>
                      <a:pt x="193" y="153"/>
                      <a:pt x="193" y="153"/>
                      <a:pt x="193" y="153"/>
                    </a:cubicBezTo>
                    <a:cubicBezTo>
                      <a:pt x="214" y="153"/>
                      <a:pt x="214" y="153"/>
                      <a:pt x="214" y="153"/>
                    </a:cubicBezTo>
                    <a:cubicBezTo>
                      <a:pt x="208" y="139"/>
                      <a:pt x="208" y="139"/>
                      <a:pt x="208" y="139"/>
                    </a:cubicBezTo>
                    <a:cubicBezTo>
                      <a:pt x="232" y="139"/>
                      <a:pt x="232" y="139"/>
                      <a:pt x="232" y="139"/>
                    </a:cubicBezTo>
                    <a:cubicBezTo>
                      <a:pt x="238" y="153"/>
                      <a:pt x="238" y="153"/>
                      <a:pt x="238" y="153"/>
                    </a:cubicBezTo>
                    <a:cubicBezTo>
                      <a:pt x="259" y="152"/>
                      <a:pt x="259" y="152"/>
                      <a:pt x="259" y="152"/>
                    </a:cubicBezTo>
                    <a:cubicBezTo>
                      <a:pt x="253" y="139"/>
                      <a:pt x="253" y="139"/>
                      <a:pt x="253" y="139"/>
                    </a:cubicBezTo>
                    <a:cubicBezTo>
                      <a:pt x="271" y="139"/>
                      <a:pt x="271" y="139"/>
                      <a:pt x="271" y="139"/>
                    </a:cubicBezTo>
                    <a:cubicBezTo>
                      <a:pt x="271" y="119"/>
                      <a:pt x="271" y="119"/>
                      <a:pt x="271" y="119"/>
                    </a:cubicBezTo>
                    <a:cubicBezTo>
                      <a:pt x="242" y="120"/>
                      <a:pt x="242" y="120"/>
                      <a:pt x="242" y="120"/>
                    </a:cubicBezTo>
                    <a:cubicBezTo>
                      <a:pt x="207" y="49"/>
                      <a:pt x="207" y="49"/>
                      <a:pt x="207" y="49"/>
                    </a:cubicBezTo>
                    <a:cubicBezTo>
                      <a:pt x="179" y="78"/>
                      <a:pt x="179" y="78"/>
                      <a:pt x="179" y="78"/>
                    </a:cubicBezTo>
                    <a:cubicBezTo>
                      <a:pt x="141" y="0"/>
                      <a:pt x="141" y="0"/>
                      <a:pt x="141" y="0"/>
                    </a:cubicBezTo>
                    <a:cubicBezTo>
                      <a:pt x="101" y="78"/>
                      <a:pt x="101" y="78"/>
                      <a:pt x="101" y="78"/>
                    </a:cubicBezTo>
                    <a:cubicBezTo>
                      <a:pt x="74" y="49"/>
                      <a:pt x="74" y="49"/>
                      <a:pt x="74" y="49"/>
                    </a:cubicBezTo>
                    <a:cubicBezTo>
                      <a:pt x="46" y="106"/>
                      <a:pt x="46" y="106"/>
                      <a:pt x="46" y="106"/>
                    </a:cubicBezTo>
                    <a:cubicBezTo>
                      <a:pt x="10" y="105"/>
                      <a:pt x="10" y="105"/>
                      <a:pt x="10" y="105"/>
                    </a:cubicBezTo>
                    <a:cubicBezTo>
                      <a:pt x="9" y="125"/>
                      <a:pt x="9" y="125"/>
                      <a:pt x="9" y="125"/>
                    </a:cubicBezTo>
                    <a:cubicBezTo>
                      <a:pt x="36" y="124"/>
                      <a:pt x="36" y="124"/>
                      <a:pt x="36" y="124"/>
                    </a:cubicBezTo>
                    <a:cubicBezTo>
                      <a:pt x="24" y="149"/>
                      <a:pt x="24" y="149"/>
                      <a:pt x="24" y="149"/>
                    </a:cubicBezTo>
                    <a:cubicBezTo>
                      <a:pt x="44" y="149"/>
                      <a:pt x="44" y="149"/>
                      <a:pt x="44" y="149"/>
                    </a:cubicBezTo>
                    <a:cubicBezTo>
                      <a:pt x="56" y="124"/>
                      <a:pt x="56" y="124"/>
                      <a:pt x="56" y="124"/>
                    </a:cubicBezTo>
                    <a:cubicBezTo>
                      <a:pt x="80" y="124"/>
                      <a:pt x="80" y="124"/>
                      <a:pt x="80" y="124"/>
                    </a:cubicBezTo>
                    <a:cubicBezTo>
                      <a:pt x="69" y="149"/>
                      <a:pt x="69" y="149"/>
                      <a:pt x="69" y="149"/>
                    </a:cubicBezTo>
                    <a:cubicBezTo>
                      <a:pt x="89" y="149"/>
                      <a:pt x="89" y="149"/>
                      <a:pt x="89" y="149"/>
                    </a:cubicBezTo>
                    <a:cubicBezTo>
                      <a:pt x="100" y="124"/>
                      <a:pt x="100" y="124"/>
                      <a:pt x="100" y="124"/>
                    </a:cubicBezTo>
                    <a:cubicBezTo>
                      <a:pt x="131" y="124"/>
                      <a:pt x="131" y="124"/>
                      <a:pt x="131" y="124"/>
                    </a:cubicBezTo>
                    <a:cubicBezTo>
                      <a:pt x="120" y="138"/>
                      <a:pt x="120" y="138"/>
                      <a:pt x="120" y="138"/>
                    </a:cubicBezTo>
                    <a:cubicBezTo>
                      <a:pt x="129" y="139"/>
                      <a:pt x="129" y="139"/>
                      <a:pt x="129" y="139"/>
                    </a:cubicBezTo>
                    <a:cubicBezTo>
                      <a:pt x="123" y="182"/>
                      <a:pt x="123" y="182"/>
                      <a:pt x="123" y="182"/>
                    </a:cubicBezTo>
                    <a:cubicBezTo>
                      <a:pt x="113" y="185"/>
                      <a:pt x="98" y="172"/>
                      <a:pt x="98" y="172"/>
                    </a:cubicBezTo>
                    <a:cubicBezTo>
                      <a:pt x="69" y="198"/>
                      <a:pt x="44" y="171"/>
                      <a:pt x="44" y="171"/>
                    </a:cubicBezTo>
                    <a:cubicBezTo>
                      <a:pt x="26" y="191"/>
                      <a:pt x="5" y="174"/>
                      <a:pt x="5" y="174"/>
                    </a:cubicBezTo>
                    <a:cubicBezTo>
                      <a:pt x="0" y="186"/>
                      <a:pt x="0" y="186"/>
                      <a:pt x="0" y="186"/>
                    </a:cubicBezTo>
                    <a:cubicBezTo>
                      <a:pt x="23" y="201"/>
                      <a:pt x="45" y="187"/>
                      <a:pt x="45" y="187"/>
                    </a:cubicBezTo>
                    <a:cubicBezTo>
                      <a:pt x="74" y="206"/>
                      <a:pt x="98" y="188"/>
                      <a:pt x="98" y="188"/>
                    </a:cubicBezTo>
                    <a:cubicBezTo>
                      <a:pt x="127" y="207"/>
                      <a:pt x="140" y="189"/>
                      <a:pt x="140" y="189"/>
                    </a:cubicBezTo>
                    <a:cubicBezTo>
                      <a:pt x="159" y="206"/>
                      <a:pt x="183" y="188"/>
                      <a:pt x="183" y="188"/>
                    </a:cubicBezTo>
                    <a:cubicBezTo>
                      <a:pt x="207" y="207"/>
                      <a:pt x="235" y="187"/>
                      <a:pt x="235" y="187"/>
                    </a:cubicBezTo>
                    <a:cubicBezTo>
                      <a:pt x="259" y="202"/>
                      <a:pt x="280" y="186"/>
                      <a:pt x="280" y="186"/>
                    </a:cubicBezTo>
                    <a:lnTo>
                      <a:pt x="275" y="174"/>
                    </a:lnTo>
                    <a:close/>
                    <a:moveTo>
                      <a:pt x="203" y="79"/>
                    </a:moveTo>
                    <a:cubicBezTo>
                      <a:pt x="223" y="121"/>
                      <a:pt x="223" y="121"/>
                      <a:pt x="223" y="121"/>
                    </a:cubicBezTo>
                    <a:cubicBezTo>
                      <a:pt x="199" y="122"/>
                      <a:pt x="199" y="122"/>
                      <a:pt x="199" y="122"/>
                    </a:cubicBezTo>
                    <a:cubicBezTo>
                      <a:pt x="187" y="95"/>
                      <a:pt x="187" y="95"/>
                      <a:pt x="187" y="95"/>
                    </a:cubicBezTo>
                    <a:lnTo>
                      <a:pt x="203" y="79"/>
                    </a:lnTo>
                    <a:close/>
                    <a:moveTo>
                      <a:pt x="88" y="106"/>
                    </a:moveTo>
                    <a:cubicBezTo>
                      <a:pt x="65" y="105"/>
                      <a:pt x="65" y="105"/>
                      <a:pt x="65" y="105"/>
                    </a:cubicBezTo>
                    <a:cubicBezTo>
                      <a:pt x="78" y="79"/>
                      <a:pt x="78" y="79"/>
                      <a:pt x="78" y="79"/>
                    </a:cubicBezTo>
                    <a:cubicBezTo>
                      <a:pt x="93" y="95"/>
                      <a:pt x="93" y="95"/>
                      <a:pt x="93" y="95"/>
                    </a:cubicBezTo>
                    <a:lnTo>
                      <a:pt x="88" y="106"/>
                    </a:lnTo>
                    <a:close/>
                    <a:moveTo>
                      <a:pt x="148" y="108"/>
                    </a:moveTo>
                    <a:cubicBezTo>
                      <a:pt x="145" y="84"/>
                      <a:pt x="145" y="84"/>
                      <a:pt x="145" y="84"/>
                    </a:cubicBezTo>
                    <a:cubicBezTo>
                      <a:pt x="136" y="84"/>
                      <a:pt x="136" y="84"/>
                      <a:pt x="136" y="84"/>
                    </a:cubicBezTo>
                    <a:cubicBezTo>
                      <a:pt x="132" y="108"/>
                      <a:pt x="132" y="108"/>
                      <a:pt x="132" y="108"/>
                    </a:cubicBezTo>
                    <a:cubicBezTo>
                      <a:pt x="108" y="107"/>
                      <a:pt x="108" y="107"/>
                      <a:pt x="108" y="107"/>
                    </a:cubicBezTo>
                    <a:cubicBezTo>
                      <a:pt x="141" y="39"/>
                      <a:pt x="141" y="39"/>
                      <a:pt x="141" y="39"/>
                    </a:cubicBezTo>
                    <a:cubicBezTo>
                      <a:pt x="179" y="122"/>
                      <a:pt x="179" y="122"/>
                      <a:pt x="179" y="122"/>
                    </a:cubicBezTo>
                    <a:cubicBezTo>
                      <a:pt x="150" y="123"/>
                      <a:pt x="150" y="123"/>
                      <a:pt x="150" y="123"/>
                    </a:cubicBezTo>
                    <a:cubicBezTo>
                      <a:pt x="161" y="108"/>
                      <a:pt x="161" y="108"/>
                      <a:pt x="161" y="108"/>
                    </a:cubicBezTo>
                    <a:lnTo>
                      <a:pt x="148" y="108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6" name="Freeform 34"/>
              <p:cNvSpPr/>
              <p:nvPr/>
            </p:nvSpPr>
            <p:spPr bwMode="auto">
              <a:xfrm>
                <a:off x="271173" y="644388"/>
                <a:ext cx="17263" cy="19421"/>
              </a:xfrm>
              <a:custGeom>
                <a:avLst/>
                <a:gdLst>
                  <a:gd name="T0" fmla="*/ 15 w 17"/>
                  <a:gd name="T1" fmla="*/ 18 h 19"/>
                  <a:gd name="T2" fmla="*/ 17 w 17"/>
                  <a:gd name="T3" fmla="*/ 18 h 19"/>
                  <a:gd name="T4" fmla="*/ 16 w 17"/>
                  <a:gd name="T5" fmla="*/ 12 h 19"/>
                  <a:gd name="T6" fmla="*/ 9 w 17"/>
                  <a:gd name="T7" fmla="*/ 1 h 19"/>
                  <a:gd name="T8" fmla="*/ 1 w 17"/>
                  <a:gd name="T9" fmla="*/ 0 h 19"/>
                  <a:gd name="T10" fmla="*/ 1 w 17"/>
                  <a:gd name="T11" fmla="*/ 2 h 19"/>
                  <a:gd name="T12" fmla="*/ 7 w 17"/>
                  <a:gd name="T13" fmla="*/ 6 h 19"/>
                  <a:gd name="T14" fmla="*/ 13 w 17"/>
                  <a:gd name="T15" fmla="*/ 14 h 19"/>
                  <a:gd name="T16" fmla="*/ 15 w 17"/>
                  <a:gd name="T17" fmla="*/ 18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19">
                    <a:moveTo>
                      <a:pt x="15" y="18"/>
                    </a:moveTo>
                    <a:cubicBezTo>
                      <a:pt x="15" y="18"/>
                      <a:pt x="16" y="19"/>
                      <a:pt x="17" y="18"/>
                    </a:cubicBezTo>
                    <a:cubicBezTo>
                      <a:pt x="17" y="18"/>
                      <a:pt x="17" y="14"/>
                      <a:pt x="16" y="12"/>
                    </a:cubicBezTo>
                    <a:cubicBezTo>
                      <a:pt x="16" y="12"/>
                      <a:pt x="10" y="5"/>
                      <a:pt x="9" y="1"/>
                    </a:cubicBezTo>
                    <a:cubicBezTo>
                      <a:pt x="9" y="1"/>
                      <a:pt x="8" y="0"/>
                      <a:pt x="1" y="0"/>
                    </a:cubicBezTo>
                    <a:cubicBezTo>
                      <a:pt x="1" y="0"/>
                      <a:pt x="0" y="1"/>
                      <a:pt x="1" y="2"/>
                    </a:cubicBezTo>
                    <a:cubicBezTo>
                      <a:pt x="2" y="2"/>
                      <a:pt x="4" y="1"/>
                      <a:pt x="7" y="6"/>
                    </a:cubicBezTo>
                    <a:cubicBezTo>
                      <a:pt x="13" y="14"/>
                      <a:pt x="13" y="14"/>
                      <a:pt x="13" y="14"/>
                    </a:cubicBezTo>
                    <a:cubicBezTo>
                      <a:pt x="13" y="14"/>
                      <a:pt x="15" y="17"/>
                      <a:pt x="15" y="1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7" name="Freeform 35"/>
              <p:cNvSpPr/>
              <p:nvPr/>
            </p:nvSpPr>
            <p:spPr bwMode="auto">
              <a:xfrm>
                <a:off x="297931" y="650430"/>
                <a:ext cx="12084" cy="17695"/>
              </a:xfrm>
              <a:custGeom>
                <a:avLst/>
                <a:gdLst>
                  <a:gd name="T0" fmla="*/ 10 w 12"/>
                  <a:gd name="T1" fmla="*/ 1 h 17"/>
                  <a:gd name="T2" fmla="*/ 3 w 12"/>
                  <a:gd name="T3" fmla="*/ 0 h 17"/>
                  <a:gd name="T4" fmla="*/ 2 w 12"/>
                  <a:gd name="T5" fmla="*/ 2 h 17"/>
                  <a:gd name="T6" fmla="*/ 5 w 12"/>
                  <a:gd name="T7" fmla="*/ 15 h 17"/>
                  <a:gd name="T8" fmla="*/ 7 w 12"/>
                  <a:gd name="T9" fmla="*/ 14 h 17"/>
                  <a:gd name="T10" fmla="*/ 11 w 12"/>
                  <a:gd name="T11" fmla="*/ 4 h 17"/>
                  <a:gd name="T12" fmla="*/ 10 w 12"/>
                  <a:gd name="T13" fmla="*/ 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17">
                    <a:moveTo>
                      <a:pt x="10" y="1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0" y="1"/>
                      <a:pt x="2" y="2"/>
                    </a:cubicBezTo>
                    <a:cubicBezTo>
                      <a:pt x="2" y="2"/>
                      <a:pt x="6" y="10"/>
                      <a:pt x="5" y="15"/>
                    </a:cubicBezTo>
                    <a:cubicBezTo>
                      <a:pt x="5" y="15"/>
                      <a:pt x="6" y="17"/>
                      <a:pt x="7" y="14"/>
                    </a:cubicBezTo>
                    <a:cubicBezTo>
                      <a:pt x="7" y="14"/>
                      <a:pt x="9" y="5"/>
                      <a:pt x="11" y="4"/>
                    </a:cubicBezTo>
                    <a:cubicBezTo>
                      <a:pt x="11" y="4"/>
                      <a:pt x="12" y="1"/>
                      <a:pt x="1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8" name="Freeform 36"/>
              <p:cNvSpPr/>
              <p:nvPr/>
            </p:nvSpPr>
            <p:spPr bwMode="auto">
              <a:xfrm>
                <a:off x="278510" y="659925"/>
                <a:ext cx="18126" cy="34526"/>
              </a:xfrm>
              <a:custGeom>
                <a:avLst/>
                <a:gdLst>
                  <a:gd name="T0" fmla="*/ 15 w 18"/>
                  <a:gd name="T1" fmla="*/ 2 h 34"/>
                  <a:gd name="T2" fmla="*/ 14 w 18"/>
                  <a:gd name="T3" fmla="*/ 2 h 34"/>
                  <a:gd name="T4" fmla="*/ 12 w 18"/>
                  <a:gd name="T5" fmla="*/ 12 h 34"/>
                  <a:gd name="T6" fmla="*/ 12 w 18"/>
                  <a:gd name="T7" fmla="*/ 21 h 34"/>
                  <a:gd name="T8" fmla="*/ 11 w 18"/>
                  <a:gd name="T9" fmla="*/ 27 h 34"/>
                  <a:gd name="T10" fmla="*/ 10 w 18"/>
                  <a:gd name="T11" fmla="*/ 27 h 34"/>
                  <a:gd name="T12" fmla="*/ 1 w 18"/>
                  <a:gd name="T13" fmla="*/ 18 h 34"/>
                  <a:gd name="T14" fmla="*/ 2 w 18"/>
                  <a:gd name="T15" fmla="*/ 20 h 34"/>
                  <a:gd name="T16" fmla="*/ 6 w 18"/>
                  <a:gd name="T17" fmla="*/ 33 h 34"/>
                  <a:gd name="T18" fmla="*/ 13 w 18"/>
                  <a:gd name="T19" fmla="*/ 34 h 34"/>
                  <a:gd name="T20" fmla="*/ 18 w 18"/>
                  <a:gd name="T21" fmla="*/ 21 h 34"/>
                  <a:gd name="T22" fmla="*/ 17 w 18"/>
                  <a:gd name="T23" fmla="*/ 13 h 34"/>
                  <a:gd name="T24" fmla="*/ 15 w 18"/>
                  <a:gd name="T25" fmla="*/ 2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8" h="34">
                    <a:moveTo>
                      <a:pt x="15" y="2"/>
                    </a:moveTo>
                    <a:cubicBezTo>
                      <a:pt x="15" y="2"/>
                      <a:pt x="15" y="0"/>
                      <a:pt x="14" y="2"/>
                    </a:cubicBezTo>
                    <a:cubicBezTo>
                      <a:pt x="14" y="2"/>
                      <a:pt x="14" y="9"/>
                      <a:pt x="12" y="12"/>
                    </a:cubicBezTo>
                    <a:cubicBezTo>
                      <a:pt x="12" y="12"/>
                      <a:pt x="12" y="19"/>
                      <a:pt x="12" y="21"/>
                    </a:cubicBezTo>
                    <a:cubicBezTo>
                      <a:pt x="12" y="21"/>
                      <a:pt x="10" y="26"/>
                      <a:pt x="11" y="27"/>
                    </a:cubicBezTo>
                    <a:cubicBezTo>
                      <a:pt x="10" y="27"/>
                      <a:pt x="10" y="27"/>
                      <a:pt x="10" y="27"/>
                    </a:cubicBezTo>
                    <a:cubicBezTo>
                      <a:pt x="10" y="27"/>
                      <a:pt x="6" y="16"/>
                      <a:pt x="1" y="18"/>
                    </a:cubicBezTo>
                    <a:cubicBezTo>
                      <a:pt x="1" y="18"/>
                      <a:pt x="0" y="19"/>
                      <a:pt x="2" y="20"/>
                    </a:cubicBezTo>
                    <a:cubicBezTo>
                      <a:pt x="2" y="20"/>
                      <a:pt x="7" y="30"/>
                      <a:pt x="6" y="33"/>
                    </a:cubicBezTo>
                    <a:cubicBezTo>
                      <a:pt x="6" y="33"/>
                      <a:pt x="10" y="34"/>
                      <a:pt x="13" y="34"/>
                    </a:cubicBezTo>
                    <a:cubicBezTo>
                      <a:pt x="13" y="34"/>
                      <a:pt x="17" y="25"/>
                      <a:pt x="18" y="21"/>
                    </a:cubicBezTo>
                    <a:cubicBezTo>
                      <a:pt x="18" y="21"/>
                      <a:pt x="18" y="15"/>
                      <a:pt x="17" y="13"/>
                    </a:cubicBezTo>
                    <a:cubicBezTo>
                      <a:pt x="17" y="13"/>
                      <a:pt x="17" y="5"/>
                      <a:pt x="15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9" name="Freeform 37"/>
              <p:cNvSpPr/>
              <p:nvPr/>
            </p:nvSpPr>
            <p:spPr bwMode="auto">
              <a:xfrm>
                <a:off x="508111" y="546851"/>
                <a:ext cx="59127" cy="27621"/>
              </a:xfrm>
              <a:custGeom>
                <a:avLst/>
                <a:gdLst>
                  <a:gd name="T0" fmla="*/ 58 w 58"/>
                  <a:gd name="T1" fmla="*/ 9 h 27"/>
                  <a:gd name="T2" fmla="*/ 55 w 58"/>
                  <a:gd name="T3" fmla="*/ 9 h 27"/>
                  <a:gd name="T4" fmla="*/ 51 w 58"/>
                  <a:gd name="T5" fmla="*/ 8 h 27"/>
                  <a:gd name="T6" fmla="*/ 50 w 58"/>
                  <a:gd name="T7" fmla="*/ 2 h 27"/>
                  <a:gd name="T8" fmla="*/ 47 w 58"/>
                  <a:gd name="T9" fmla="*/ 0 h 27"/>
                  <a:gd name="T10" fmla="*/ 45 w 58"/>
                  <a:gd name="T11" fmla="*/ 5 h 27"/>
                  <a:gd name="T12" fmla="*/ 44 w 58"/>
                  <a:gd name="T13" fmla="*/ 7 h 27"/>
                  <a:gd name="T14" fmla="*/ 34 w 58"/>
                  <a:gd name="T15" fmla="*/ 7 h 27"/>
                  <a:gd name="T16" fmla="*/ 37 w 58"/>
                  <a:gd name="T17" fmla="*/ 4 h 27"/>
                  <a:gd name="T18" fmla="*/ 35 w 58"/>
                  <a:gd name="T19" fmla="*/ 3 h 27"/>
                  <a:gd name="T20" fmla="*/ 30 w 58"/>
                  <a:gd name="T21" fmla="*/ 10 h 27"/>
                  <a:gd name="T22" fmla="*/ 34 w 58"/>
                  <a:gd name="T23" fmla="*/ 14 h 27"/>
                  <a:gd name="T24" fmla="*/ 26 w 58"/>
                  <a:gd name="T25" fmla="*/ 18 h 27"/>
                  <a:gd name="T26" fmla="*/ 4 w 58"/>
                  <a:gd name="T27" fmla="*/ 24 h 27"/>
                  <a:gd name="T28" fmla="*/ 5 w 58"/>
                  <a:gd name="T29" fmla="*/ 26 h 27"/>
                  <a:gd name="T30" fmla="*/ 24 w 58"/>
                  <a:gd name="T31" fmla="*/ 24 h 27"/>
                  <a:gd name="T32" fmla="*/ 49 w 58"/>
                  <a:gd name="T33" fmla="*/ 13 h 27"/>
                  <a:gd name="T34" fmla="*/ 58 w 58"/>
                  <a:gd name="T35" fmla="*/ 13 h 27"/>
                  <a:gd name="T36" fmla="*/ 58 w 58"/>
                  <a:gd name="T37" fmla="*/ 9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8" h="27">
                    <a:moveTo>
                      <a:pt x="58" y="9"/>
                    </a:moveTo>
                    <a:cubicBezTo>
                      <a:pt x="57" y="8"/>
                      <a:pt x="55" y="9"/>
                      <a:pt x="55" y="9"/>
                    </a:cubicBezTo>
                    <a:cubicBezTo>
                      <a:pt x="51" y="8"/>
                      <a:pt x="51" y="8"/>
                      <a:pt x="51" y="8"/>
                    </a:cubicBezTo>
                    <a:cubicBezTo>
                      <a:pt x="52" y="7"/>
                      <a:pt x="50" y="2"/>
                      <a:pt x="50" y="2"/>
                    </a:cubicBezTo>
                    <a:cubicBezTo>
                      <a:pt x="49" y="0"/>
                      <a:pt x="47" y="0"/>
                      <a:pt x="47" y="0"/>
                    </a:cubicBezTo>
                    <a:cubicBezTo>
                      <a:pt x="46" y="1"/>
                      <a:pt x="45" y="5"/>
                      <a:pt x="45" y="5"/>
                    </a:cubicBezTo>
                    <a:cubicBezTo>
                      <a:pt x="44" y="7"/>
                      <a:pt x="44" y="7"/>
                      <a:pt x="44" y="7"/>
                    </a:cubicBezTo>
                    <a:cubicBezTo>
                      <a:pt x="34" y="7"/>
                      <a:pt x="34" y="7"/>
                      <a:pt x="34" y="7"/>
                    </a:cubicBezTo>
                    <a:cubicBezTo>
                      <a:pt x="33" y="5"/>
                      <a:pt x="37" y="4"/>
                      <a:pt x="37" y="4"/>
                    </a:cubicBezTo>
                    <a:cubicBezTo>
                      <a:pt x="38" y="1"/>
                      <a:pt x="35" y="3"/>
                      <a:pt x="35" y="3"/>
                    </a:cubicBezTo>
                    <a:cubicBezTo>
                      <a:pt x="30" y="5"/>
                      <a:pt x="30" y="10"/>
                      <a:pt x="30" y="10"/>
                    </a:cubicBezTo>
                    <a:cubicBezTo>
                      <a:pt x="29" y="14"/>
                      <a:pt x="33" y="14"/>
                      <a:pt x="34" y="14"/>
                    </a:cubicBezTo>
                    <a:cubicBezTo>
                      <a:pt x="33" y="15"/>
                      <a:pt x="26" y="18"/>
                      <a:pt x="26" y="18"/>
                    </a:cubicBezTo>
                    <a:cubicBezTo>
                      <a:pt x="17" y="24"/>
                      <a:pt x="4" y="24"/>
                      <a:pt x="4" y="24"/>
                    </a:cubicBezTo>
                    <a:cubicBezTo>
                      <a:pt x="0" y="25"/>
                      <a:pt x="5" y="26"/>
                      <a:pt x="5" y="26"/>
                    </a:cubicBezTo>
                    <a:cubicBezTo>
                      <a:pt x="9" y="27"/>
                      <a:pt x="24" y="24"/>
                      <a:pt x="24" y="24"/>
                    </a:cubicBezTo>
                    <a:cubicBezTo>
                      <a:pt x="46" y="18"/>
                      <a:pt x="49" y="13"/>
                      <a:pt x="49" y="13"/>
                    </a:cubicBezTo>
                    <a:cubicBezTo>
                      <a:pt x="53" y="13"/>
                      <a:pt x="58" y="13"/>
                      <a:pt x="58" y="13"/>
                    </a:cubicBezTo>
                    <a:lnTo>
                      <a:pt x="58" y="9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0" name="Freeform 38"/>
              <p:cNvSpPr/>
              <p:nvPr/>
            </p:nvSpPr>
            <p:spPr bwMode="auto">
              <a:xfrm>
                <a:off x="537890" y="573609"/>
                <a:ext cx="18126" cy="16400"/>
              </a:xfrm>
              <a:custGeom>
                <a:avLst/>
                <a:gdLst>
                  <a:gd name="T0" fmla="*/ 10 w 18"/>
                  <a:gd name="T1" fmla="*/ 5 h 16"/>
                  <a:gd name="T2" fmla="*/ 4 w 18"/>
                  <a:gd name="T3" fmla="*/ 14 h 16"/>
                  <a:gd name="T4" fmla="*/ 3 w 18"/>
                  <a:gd name="T5" fmla="*/ 16 h 16"/>
                  <a:gd name="T6" fmla="*/ 14 w 18"/>
                  <a:gd name="T7" fmla="*/ 13 h 16"/>
                  <a:gd name="T8" fmla="*/ 14 w 18"/>
                  <a:gd name="T9" fmla="*/ 4 h 16"/>
                  <a:gd name="T10" fmla="*/ 10 w 18"/>
                  <a:gd name="T11" fmla="*/ 5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16">
                    <a:moveTo>
                      <a:pt x="10" y="5"/>
                    </a:moveTo>
                    <a:cubicBezTo>
                      <a:pt x="10" y="5"/>
                      <a:pt x="7" y="14"/>
                      <a:pt x="4" y="14"/>
                    </a:cubicBezTo>
                    <a:cubicBezTo>
                      <a:pt x="4" y="14"/>
                      <a:pt x="0" y="16"/>
                      <a:pt x="3" y="16"/>
                    </a:cubicBezTo>
                    <a:cubicBezTo>
                      <a:pt x="3" y="16"/>
                      <a:pt x="10" y="13"/>
                      <a:pt x="14" y="13"/>
                    </a:cubicBezTo>
                    <a:cubicBezTo>
                      <a:pt x="14" y="13"/>
                      <a:pt x="18" y="10"/>
                      <a:pt x="14" y="4"/>
                    </a:cubicBezTo>
                    <a:cubicBezTo>
                      <a:pt x="14" y="4"/>
                      <a:pt x="12" y="0"/>
                      <a:pt x="10" y="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1" name="Freeform 39"/>
              <p:cNvSpPr>
                <a:spLocks noEditPoints="1"/>
              </p:cNvSpPr>
              <p:nvPr/>
            </p:nvSpPr>
            <p:spPr bwMode="auto">
              <a:xfrm>
                <a:off x="625501" y="652588"/>
                <a:ext cx="61284" cy="38842"/>
              </a:xfrm>
              <a:custGeom>
                <a:avLst/>
                <a:gdLst>
                  <a:gd name="T0" fmla="*/ 59 w 60"/>
                  <a:gd name="T1" fmla="*/ 18 h 38"/>
                  <a:gd name="T2" fmla="*/ 58 w 60"/>
                  <a:gd name="T3" fmla="*/ 18 h 38"/>
                  <a:gd name="T4" fmla="*/ 54 w 60"/>
                  <a:gd name="T5" fmla="*/ 15 h 38"/>
                  <a:gd name="T6" fmla="*/ 52 w 60"/>
                  <a:gd name="T7" fmla="*/ 11 h 38"/>
                  <a:gd name="T8" fmla="*/ 49 w 60"/>
                  <a:gd name="T9" fmla="*/ 10 h 38"/>
                  <a:gd name="T10" fmla="*/ 42 w 60"/>
                  <a:gd name="T11" fmla="*/ 5 h 38"/>
                  <a:gd name="T12" fmla="*/ 44 w 60"/>
                  <a:gd name="T13" fmla="*/ 2 h 38"/>
                  <a:gd name="T14" fmla="*/ 42 w 60"/>
                  <a:gd name="T15" fmla="*/ 0 h 38"/>
                  <a:gd name="T16" fmla="*/ 36 w 60"/>
                  <a:gd name="T17" fmla="*/ 2 h 38"/>
                  <a:gd name="T18" fmla="*/ 39 w 60"/>
                  <a:gd name="T19" fmla="*/ 6 h 38"/>
                  <a:gd name="T20" fmla="*/ 47 w 60"/>
                  <a:gd name="T21" fmla="*/ 11 h 38"/>
                  <a:gd name="T22" fmla="*/ 47 w 60"/>
                  <a:gd name="T23" fmla="*/ 16 h 38"/>
                  <a:gd name="T24" fmla="*/ 43 w 60"/>
                  <a:gd name="T25" fmla="*/ 15 h 38"/>
                  <a:gd name="T26" fmla="*/ 26 w 60"/>
                  <a:gd name="T27" fmla="*/ 5 h 38"/>
                  <a:gd name="T28" fmla="*/ 21 w 60"/>
                  <a:gd name="T29" fmla="*/ 6 h 38"/>
                  <a:gd name="T30" fmla="*/ 22 w 60"/>
                  <a:gd name="T31" fmla="*/ 10 h 38"/>
                  <a:gd name="T32" fmla="*/ 27 w 60"/>
                  <a:gd name="T33" fmla="*/ 13 h 38"/>
                  <a:gd name="T34" fmla="*/ 21 w 60"/>
                  <a:gd name="T35" fmla="*/ 13 h 38"/>
                  <a:gd name="T36" fmla="*/ 19 w 60"/>
                  <a:gd name="T37" fmla="*/ 17 h 38"/>
                  <a:gd name="T38" fmla="*/ 18 w 60"/>
                  <a:gd name="T39" fmla="*/ 23 h 38"/>
                  <a:gd name="T40" fmla="*/ 6 w 60"/>
                  <a:gd name="T41" fmla="*/ 5 h 38"/>
                  <a:gd name="T42" fmla="*/ 1 w 60"/>
                  <a:gd name="T43" fmla="*/ 22 h 38"/>
                  <a:gd name="T44" fmla="*/ 8 w 60"/>
                  <a:gd name="T45" fmla="*/ 29 h 38"/>
                  <a:gd name="T46" fmla="*/ 14 w 60"/>
                  <a:gd name="T47" fmla="*/ 28 h 38"/>
                  <a:gd name="T48" fmla="*/ 15 w 60"/>
                  <a:gd name="T49" fmla="*/ 28 h 38"/>
                  <a:gd name="T50" fmla="*/ 15 w 60"/>
                  <a:gd name="T51" fmla="*/ 32 h 38"/>
                  <a:gd name="T52" fmla="*/ 15 w 60"/>
                  <a:gd name="T53" fmla="*/ 35 h 38"/>
                  <a:gd name="T54" fmla="*/ 19 w 60"/>
                  <a:gd name="T55" fmla="*/ 33 h 38"/>
                  <a:gd name="T56" fmla="*/ 19 w 60"/>
                  <a:gd name="T57" fmla="*/ 26 h 38"/>
                  <a:gd name="T58" fmla="*/ 23 w 60"/>
                  <a:gd name="T59" fmla="*/ 18 h 38"/>
                  <a:gd name="T60" fmla="*/ 33 w 60"/>
                  <a:gd name="T61" fmla="*/ 18 h 38"/>
                  <a:gd name="T62" fmla="*/ 31 w 60"/>
                  <a:gd name="T63" fmla="*/ 12 h 38"/>
                  <a:gd name="T64" fmla="*/ 38 w 60"/>
                  <a:gd name="T65" fmla="*/ 17 h 38"/>
                  <a:gd name="T66" fmla="*/ 42 w 60"/>
                  <a:gd name="T67" fmla="*/ 18 h 38"/>
                  <a:gd name="T68" fmla="*/ 47 w 60"/>
                  <a:gd name="T69" fmla="*/ 21 h 38"/>
                  <a:gd name="T70" fmla="*/ 59 w 60"/>
                  <a:gd name="T71" fmla="*/ 24 h 38"/>
                  <a:gd name="T72" fmla="*/ 59 w 60"/>
                  <a:gd name="T73" fmla="*/ 18 h 38"/>
                  <a:gd name="T74" fmla="*/ 9 w 60"/>
                  <a:gd name="T75" fmla="*/ 25 h 38"/>
                  <a:gd name="T76" fmla="*/ 5 w 60"/>
                  <a:gd name="T77" fmla="*/ 15 h 38"/>
                  <a:gd name="T78" fmla="*/ 10 w 60"/>
                  <a:gd name="T79" fmla="*/ 17 h 38"/>
                  <a:gd name="T80" fmla="*/ 14 w 60"/>
                  <a:gd name="T81" fmla="*/ 22 h 38"/>
                  <a:gd name="T82" fmla="*/ 9 w 60"/>
                  <a:gd name="T83" fmla="*/ 25 h 38"/>
                  <a:gd name="T84" fmla="*/ 52 w 60"/>
                  <a:gd name="T85" fmla="*/ 16 h 38"/>
                  <a:gd name="T86" fmla="*/ 53 w 60"/>
                  <a:gd name="T87" fmla="*/ 17 h 38"/>
                  <a:gd name="T88" fmla="*/ 55 w 60"/>
                  <a:gd name="T89" fmla="*/ 18 h 38"/>
                  <a:gd name="T90" fmla="*/ 52 w 60"/>
                  <a:gd name="T91" fmla="*/ 16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60" h="38">
                    <a:moveTo>
                      <a:pt x="59" y="18"/>
                    </a:moveTo>
                    <a:cubicBezTo>
                      <a:pt x="58" y="18"/>
                      <a:pt x="58" y="18"/>
                      <a:pt x="58" y="18"/>
                    </a:cubicBezTo>
                    <a:cubicBezTo>
                      <a:pt x="54" y="15"/>
                      <a:pt x="54" y="15"/>
                      <a:pt x="54" y="15"/>
                    </a:cubicBezTo>
                    <a:cubicBezTo>
                      <a:pt x="54" y="15"/>
                      <a:pt x="51" y="15"/>
                      <a:pt x="52" y="11"/>
                    </a:cubicBezTo>
                    <a:cubicBezTo>
                      <a:pt x="52" y="11"/>
                      <a:pt x="51" y="10"/>
                      <a:pt x="49" y="10"/>
                    </a:cubicBezTo>
                    <a:cubicBezTo>
                      <a:pt x="42" y="5"/>
                      <a:pt x="42" y="5"/>
                      <a:pt x="42" y="5"/>
                    </a:cubicBezTo>
                    <a:cubicBezTo>
                      <a:pt x="42" y="5"/>
                      <a:pt x="40" y="3"/>
                      <a:pt x="44" y="2"/>
                    </a:cubicBezTo>
                    <a:cubicBezTo>
                      <a:pt x="44" y="2"/>
                      <a:pt x="47" y="0"/>
                      <a:pt x="42" y="0"/>
                    </a:cubicBezTo>
                    <a:cubicBezTo>
                      <a:pt x="42" y="0"/>
                      <a:pt x="37" y="1"/>
                      <a:pt x="36" y="2"/>
                    </a:cubicBezTo>
                    <a:cubicBezTo>
                      <a:pt x="36" y="2"/>
                      <a:pt x="36" y="6"/>
                      <a:pt x="39" y="6"/>
                    </a:cubicBezTo>
                    <a:cubicBezTo>
                      <a:pt x="39" y="6"/>
                      <a:pt x="46" y="10"/>
                      <a:pt x="47" y="11"/>
                    </a:cubicBezTo>
                    <a:cubicBezTo>
                      <a:pt x="47" y="11"/>
                      <a:pt x="46" y="15"/>
                      <a:pt x="47" y="16"/>
                    </a:cubicBezTo>
                    <a:cubicBezTo>
                      <a:pt x="47" y="16"/>
                      <a:pt x="46" y="17"/>
                      <a:pt x="43" y="15"/>
                    </a:cubicBezTo>
                    <a:cubicBezTo>
                      <a:pt x="43" y="15"/>
                      <a:pt x="27" y="8"/>
                      <a:pt x="26" y="5"/>
                    </a:cubicBezTo>
                    <a:cubicBezTo>
                      <a:pt x="26" y="5"/>
                      <a:pt x="23" y="5"/>
                      <a:pt x="21" y="6"/>
                    </a:cubicBezTo>
                    <a:cubicBezTo>
                      <a:pt x="21" y="6"/>
                      <a:pt x="21" y="9"/>
                      <a:pt x="22" y="10"/>
                    </a:cubicBezTo>
                    <a:cubicBezTo>
                      <a:pt x="27" y="13"/>
                      <a:pt x="27" y="13"/>
                      <a:pt x="27" y="13"/>
                    </a:cubicBezTo>
                    <a:cubicBezTo>
                      <a:pt x="27" y="13"/>
                      <a:pt x="25" y="14"/>
                      <a:pt x="21" y="13"/>
                    </a:cubicBezTo>
                    <a:cubicBezTo>
                      <a:pt x="21" y="13"/>
                      <a:pt x="17" y="14"/>
                      <a:pt x="19" y="17"/>
                    </a:cubicBezTo>
                    <a:cubicBezTo>
                      <a:pt x="19" y="17"/>
                      <a:pt x="21" y="21"/>
                      <a:pt x="18" y="23"/>
                    </a:cubicBezTo>
                    <a:cubicBezTo>
                      <a:pt x="18" y="23"/>
                      <a:pt x="19" y="15"/>
                      <a:pt x="6" y="5"/>
                    </a:cubicBezTo>
                    <a:cubicBezTo>
                      <a:pt x="6" y="5"/>
                      <a:pt x="3" y="5"/>
                      <a:pt x="1" y="22"/>
                    </a:cubicBezTo>
                    <a:cubicBezTo>
                      <a:pt x="1" y="22"/>
                      <a:pt x="0" y="29"/>
                      <a:pt x="8" y="29"/>
                    </a:cubicBezTo>
                    <a:cubicBezTo>
                      <a:pt x="14" y="28"/>
                      <a:pt x="14" y="28"/>
                      <a:pt x="14" y="28"/>
                    </a:cubicBezTo>
                    <a:cubicBezTo>
                      <a:pt x="14" y="28"/>
                      <a:pt x="14" y="27"/>
                      <a:pt x="15" y="28"/>
                    </a:cubicBezTo>
                    <a:cubicBezTo>
                      <a:pt x="15" y="32"/>
                      <a:pt x="15" y="32"/>
                      <a:pt x="15" y="32"/>
                    </a:cubicBezTo>
                    <a:cubicBezTo>
                      <a:pt x="15" y="32"/>
                      <a:pt x="13" y="34"/>
                      <a:pt x="15" y="35"/>
                    </a:cubicBezTo>
                    <a:cubicBezTo>
                      <a:pt x="15" y="35"/>
                      <a:pt x="18" y="38"/>
                      <a:pt x="19" y="33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26"/>
                      <a:pt x="24" y="26"/>
                      <a:pt x="23" y="18"/>
                    </a:cubicBezTo>
                    <a:cubicBezTo>
                      <a:pt x="33" y="18"/>
                      <a:pt x="33" y="18"/>
                      <a:pt x="33" y="18"/>
                    </a:cubicBezTo>
                    <a:cubicBezTo>
                      <a:pt x="33" y="18"/>
                      <a:pt x="36" y="16"/>
                      <a:pt x="31" y="12"/>
                    </a:cubicBezTo>
                    <a:cubicBezTo>
                      <a:pt x="31" y="12"/>
                      <a:pt x="37" y="15"/>
                      <a:pt x="38" y="17"/>
                    </a:cubicBezTo>
                    <a:cubicBezTo>
                      <a:pt x="38" y="17"/>
                      <a:pt x="39" y="18"/>
                      <a:pt x="42" y="18"/>
                    </a:cubicBezTo>
                    <a:cubicBezTo>
                      <a:pt x="42" y="18"/>
                      <a:pt x="42" y="20"/>
                      <a:pt x="47" y="21"/>
                    </a:cubicBezTo>
                    <a:cubicBezTo>
                      <a:pt x="47" y="21"/>
                      <a:pt x="48" y="23"/>
                      <a:pt x="59" y="24"/>
                    </a:cubicBezTo>
                    <a:cubicBezTo>
                      <a:pt x="59" y="24"/>
                      <a:pt x="60" y="20"/>
                      <a:pt x="59" y="18"/>
                    </a:cubicBezTo>
                    <a:close/>
                    <a:moveTo>
                      <a:pt x="9" y="25"/>
                    </a:moveTo>
                    <a:cubicBezTo>
                      <a:pt x="2" y="25"/>
                      <a:pt x="5" y="15"/>
                      <a:pt x="5" y="15"/>
                    </a:cubicBezTo>
                    <a:cubicBezTo>
                      <a:pt x="5" y="10"/>
                      <a:pt x="10" y="17"/>
                      <a:pt x="10" y="17"/>
                    </a:cubicBezTo>
                    <a:cubicBezTo>
                      <a:pt x="14" y="22"/>
                      <a:pt x="14" y="22"/>
                      <a:pt x="14" y="22"/>
                    </a:cubicBezTo>
                    <a:cubicBezTo>
                      <a:pt x="17" y="26"/>
                      <a:pt x="9" y="25"/>
                      <a:pt x="9" y="25"/>
                    </a:cubicBezTo>
                    <a:close/>
                    <a:moveTo>
                      <a:pt x="52" y="16"/>
                    </a:moveTo>
                    <a:cubicBezTo>
                      <a:pt x="52" y="16"/>
                      <a:pt x="52" y="16"/>
                      <a:pt x="53" y="17"/>
                    </a:cubicBezTo>
                    <a:cubicBezTo>
                      <a:pt x="55" y="18"/>
                      <a:pt x="55" y="18"/>
                      <a:pt x="55" y="18"/>
                    </a:cubicBezTo>
                    <a:cubicBezTo>
                      <a:pt x="55" y="18"/>
                      <a:pt x="50" y="18"/>
                      <a:pt x="52" y="1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2" name="Freeform 40"/>
              <p:cNvSpPr>
                <a:spLocks noEditPoints="1"/>
              </p:cNvSpPr>
              <p:nvPr/>
            </p:nvSpPr>
            <p:spPr bwMode="auto">
              <a:xfrm>
                <a:off x="371300" y="535630"/>
                <a:ext cx="27621" cy="59558"/>
              </a:xfrm>
              <a:custGeom>
                <a:avLst/>
                <a:gdLst>
                  <a:gd name="T0" fmla="*/ 21 w 27"/>
                  <a:gd name="T1" fmla="*/ 38 h 58"/>
                  <a:gd name="T2" fmla="*/ 21 w 27"/>
                  <a:gd name="T3" fmla="*/ 28 h 58"/>
                  <a:gd name="T4" fmla="*/ 20 w 27"/>
                  <a:gd name="T5" fmla="*/ 26 h 58"/>
                  <a:gd name="T6" fmla="*/ 19 w 27"/>
                  <a:gd name="T7" fmla="*/ 24 h 58"/>
                  <a:gd name="T8" fmla="*/ 18 w 27"/>
                  <a:gd name="T9" fmla="*/ 24 h 58"/>
                  <a:gd name="T10" fmla="*/ 14 w 27"/>
                  <a:gd name="T11" fmla="*/ 23 h 58"/>
                  <a:gd name="T12" fmla="*/ 14 w 27"/>
                  <a:gd name="T13" fmla="*/ 20 h 58"/>
                  <a:gd name="T14" fmla="*/ 19 w 27"/>
                  <a:gd name="T15" fmla="*/ 13 h 58"/>
                  <a:gd name="T16" fmla="*/ 18 w 27"/>
                  <a:gd name="T17" fmla="*/ 5 h 58"/>
                  <a:gd name="T18" fmla="*/ 16 w 27"/>
                  <a:gd name="T19" fmla="*/ 4 h 58"/>
                  <a:gd name="T20" fmla="*/ 15 w 27"/>
                  <a:gd name="T21" fmla="*/ 7 h 58"/>
                  <a:gd name="T22" fmla="*/ 12 w 27"/>
                  <a:gd name="T23" fmla="*/ 14 h 58"/>
                  <a:gd name="T24" fmla="*/ 10 w 27"/>
                  <a:gd name="T25" fmla="*/ 4 h 58"/>
                  <a:gd name="T26" fmla="*/ 9 w 27"/>
                  <a:gd name="T27" fmla="*/ 2 h 58"/>
                  <a:gd name="T28" fmla="*/ 8 w 27"/>
                  <a:gd name="T29" fmla="*/ 5 h 58"/>
                  <a:gd name="T30" fmla="*/ 8 w 27"/>
                  <a:gd name="T31" fmla="*/ 22 h 58"/>
                  <a:gd name="T32" fmla="*/ 5 w 27"/>
                  <a:gd name="T33" fmla="*/ 26 h 58"/>
                  <a:gd name="T34" fmla="*/ 4 w 27"/>
                  <a:gd name="T35" fmla="*/ 29 h 58"/>
                  <a:gd name="T36" fmla="*/ 9 w 27"/>
                  <a:gd name="T37" fmla="*/ 30 h 58"/>
                  <a:gd name="T38" fmla="*/ 9 w 27"/>
                  <a:gd name="T39" fmla="*/ 41 h 58"/>
                  <a:gd name="T40" fmla="*/ 9 w 27"/>
                  <a:gd name="T41" fmla="*/ 44 h 58"/>
                  <a:gd name="T42" fmla="*/ 13 w 27"/>
                  <a:gd name="T43" fmla="*/ 45 h 58"/>
                  <a:gd name="T44" fmla="*/ 16 w 27"/>
                  <a:gd name="T45" fmla="*/ 40 h 58"/>
                  <a:gd name="T46" fmla="*/ 17 w 27"/>
                  <a:gd name="T47" fmla="*/ 41 h 58"/>
                  <a:gd name="T48" fmla="*/ 18 w 27"/>
                  <a:gd name="T49" fmla="*/ 45 h 58"/>
                  <a:gd name="T50" fmla="*/ 15 w 27"/>
                  <a:gd name="T51" fmla="*/ 51 h 58"/>
                  <a:gd name="T52" fmla="*/ 13 w 27"/>
                  <a:gd name="T53" fmla="*/ 52 h 58"/>
                  <a:gd name="T54" fmla="*/ 15 w 27"/>
                  <a:gd name="T55" fmla="*/ 57 h 58"/>
                  <a:gd name="T56" fmla="*/ 18 w 27"/>
                  <a:gd name="T57" fmla="*/ 55 h 58"/>
                  <a:gd name="T58" fmla="*/ 18 w 27"/>
                  <a:gd name="T59" fmla="*/ 50 h 58"/>
                  <a:gd name="T60" fmla="*/ 27 w 27"/>
                  <a:gd name="T61" fmla="*/ 52 h 58"/>
                  <a:gd name="T62" fmla="*/ 25 w 27"/>
                  <a:gd name="T63" fmla="*/ 47 h 58"/>
                  <a:gd name="T64" fmla="*/ 21 w 27"/>
                  <a:gd name="T65" fmla="*/ 38 h 58"/>
                  <a:gd name="T66" fmla="*/ 14 w 27"/>
                  <a:gd name="T67" fmla="*/ 36 h 58"/>
                  <a:gd name="T68" fmla="*/ 13 w 27"/>
                  <a:gd name="T69" fmla="*/ 39 h 58"/>
                  <a:gd name="T70" fmla="*/ 11 w 27"/>
                  <a:gd name="T71" fmla="*/ 30 h 58"/>
                  <a:gd name="T72" fmla="*/ 13 w 27"/>
                  <a:gd name="T73" fmla="*/ 25 h 58"/>
                  <a:gd name="T74" fmla="*/ 14 w 27"/>
                  <a:gd name="T75" fmla="*/ 32 h 58"/>
                  <a:gd name="T76" fmla="*/ 14 w 27"/>
                  <a:gd name="T77" fmla="*/ 36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7" h="58">
                    <a:moveTo>
                      <a:pt x="21" y="38"/>
                    </a:moveTo>
                    <a:cubicBezTo>
                      <a:pt x="21" y="38"/>
                      <a:pt x="19" y="36"/>
                      <a:pt x="21" y="28"/>
                    </a:cubicBezTo>
                    <a:cubicBezTo>
                      <a:pt x="20" y="26"/>
                      <a:pt x="20" y="26"/>
                      <a:pt x="20" y="26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6" y="21"/>
                      <a:pt x="14" y="23"/>
                    </a:cubicBezTo>
                    <a:cubicBezTo>
                      <a:pt x="14" y="23"/>
                      <a:pt x="12" y="23"/>
                      <a:pt x="14" y="20"/>
                    </a:cubicBezTo>
                    <a:cubicBezTo>
                      <a:pt x="19" y="13"/>
                      <a:pt x="19" y="13"/>
                      <a:pt x="19" y="13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18" y="5"/>
                      <a:pt x="18" y="3"/>
                      <a:pt x="16" y="4"/>
                    </a:cubicBezTo>
                    <a:cubicBezTo>
                      <a:pt x="16" y="4"/>
                      <a:pt x="16" y="5"/>
                      <a:pt x="15" y="7"/>
                    </a:cubicBezTo>
                    <a:cubicBezTo>
                      <a:pt x="14" y="9"/>
                      <a:pt x="12" y="12"/>
                      <a:pt x="12" y="14"/>
                    </a:cubicBezTo>
                    <a:cubicBezTo>
                      <a:pt x="12" y="14"/>
                      <a:pt x="11" y="6"/>
                      <a:pt x="10" y="4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9" y="2"/>
                      <a:pt x="6" y="0"/>
                      <a:pt x="8" y="5"/>
                    </a:cubicBezTo>
                    <a:cubicBezTo>
                      <a:pt x="8" y="22"/>
                      <a:pt x="8" y="22"/>
                      <a:pt x="8" y="22"/>
                    </a:cubicBezTo>
                    <a:cubicBezTo>
                      <a:pt x="5" y="26"/>
                      <a:pt x="5" y="26"/>
                      <a:pt x="5" y="26"/>
                    </a:cubicBezTo>
                    <a:cubicBezTo>
                      <a:pt x="5" y="26"/>
                      <a:pt x="0" y="27"/>
                      <a:pt x="4" y="29"/>
                    </a:cubicBezTo>
                    <a:cubicBezTo>
                      <a:pt x="9" y="30"/>
                      <a:pt x="9" y="30"/>
                      <a:pt x="9" y="30"/>
                    </a:cubicBezTo>
                    <a:cubicBezTo>
                      <a:pt x="9" y="41"/>
                      <a:pt x="9" y="41"/>
                      <a:pt x="9" y="41"/>
                    </a:cubicBezTo>
                    <a:cubicBezTo>
                      <a:pt x="9" y="44"/>
                      <a:pt x="9" y="44"/>
                      <a:pt x="9" y="44"/>
                    </a:cubicBezTo>
                    <a:cubicBezTo>
                      <a:pt x="13" y="45"/>
                      <a:pt x="13" y="45"/>
                      <a:pt x="13" y="45"/>
                    </a:cubicBezTo>
                    <a:cubicBezTo>
                      <a:pt x="16" y="40"/>
                      <a:pt x="16" y="40"/>
                      <a:pt x="16" y="40"/>
                    </a:cubicBezTo>
                    <a:cubicBezTo>
                      <a:pt x="16" y="40"/>
                      <a:pt x="17" y="40"/>
                      <a:pt x="17" y="41"/>
                    </a:cubicBezTo>
                    <a:cubicBezTo>
                      <a:pt x="18" y="45"/>
                      <a:pt x="18" y="45"/>
                      <a:pt x="18" y="45"/>
                    </a:cubicBezTo>
                    <a:cubicBezTo>
                      <a:pt x="18" y="45"/>
                      <a:pt x="16" y="50"/>
                      <a:pt x="15" y="51"/>
                    </a:cubicBezTo>
                    <a:cubicBezTo>
                      <a:pt x="15" y="51"/>
                      <a:pt x="15" y="51"/>
                      <a:pt x="13" y="52"/>
                    </a:cubicBezTo>
                    <a:cubicBezTo>
                      <a:pt x="13" y="52"/>
                      <a:pt x="10" y="57"/>
                      <a:pt x="15" y="57"/>
                    </a:cubicBezTo>
                    <a:cubicBezTo>
                      <a:pt x="15" y="57"/>
                      <a:pt x="18" y="58"/>
                      <a:pt x="18" y="55"/>
                    </a:cubicBezTo>
                    <a:cubicBezTo>
                      <a:pt x="18" y="50"/>
                      <a:pt x="18" y="50"/>
                      <a:pt x="18" y="50"/>
                    </a:cubicBezTo>
                    <a:cubicBezTo>
                      <a:pt x="27" y="52"/>
                      <a:pt x="27" y="52"/>
                      <a:pt x="27" y="52"/>
                    </a:cubicBezTo>
                    <a:cubicBezTo>
                      <a:pt x="27" y="52"/>
                      <a:pt x="27" y="50"/>
                      <a:pt x="25" y="47"/>
                    </a:cubicBezTo>
                    <a:lnTo>
                      <a:pt x="21" y="38"/>
                    </a:lnTo>
                    <a:close/>
                    <a:moveTo>
                      <a:pt x="14" y="36"/>
                    </a:moveTo>
                    <a:cubicBezTo>
                      <a:pt x="13" y="39"/>
                      <a:pt x="13" y="39"/>
                      <a:pt x="13" y="39"/>
                    </a:cubicBezTo>
                    <a:cubicBezTo>
                      <a:pt x="11" y="30"/>
                      <a:pt x="11" y="30"/>
                      <a:pt x="11" y="30"/>
                    </a:cubicBezTo>
                    <a:cubicBezTo>
                      <a:pt x="10" y="27"/>
                      <a:pt x="13" y="25"/>
                      <a:pt x="13" y="25"/>
                    </a:cubicBezTo>
                    <a:cubicBezTo>
                      <a:pt x="14" y="27"/>
                      <a:pt x="14" y="32"/>
                      <a:pt x="14" y="32"/>
                    </a:cubicBezTo>
                    <a:cubicBezTo>
                      <a:pt x="15" y="35"/>
                      <a:pt x="14" y="36"/>
                      <a:pt x="14" y="3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3" name="Freeform 41"/>
              <p:cNvSpPr/>
              <p:nvPr/>
            </p:nvSpPr>
            <p:spPr bwMode="auto">
              <a:xfrm>
                <a:off x="392879" y="574472"/>
                <a:ext cx="12084" cy="8200"/>
              </a:xfrm>
              <a:custGeom>
                <a:avLst/>
                <a:gdLst>
                  <a:gd name="T0" fmla="*/ 8 w 12"/>
                  <a:gd name="T1" fmla="*/ 0 h 8"/>
                  <a:gd name="T2" fmla="*/ 4 w 12"/>
                  <a:gd name="T3" fmla="*/ 1 h 8"/>
                  <a:gd name="T4" fmla="*/ 4 w 12"/>
                  <a:gd name="T5" fmla="*/ 3 h 8"/>
                  <a:gd name="T6" fmla="*/ 9 w 12"/>
                  <a:gd name="T7" fmla="*/ 5 h 8"/>
                  <a:gd name="T8" fmla="*/ 12 w 12"/>
                  <a:gd name="T9" fmla="*/ 5 h 8"/>
                  <a:gd name="T10" fmla="*/ 12 w 12"/>
                  <a:gd name="T11" fmla="*/ 2 h 8"/>
                  <a:gd name="T12" fmla="*/ 8 w 12"/>
                  <a:gd name="T13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8">
                    <a:moveTo>
                      <a:pt x="8" y="0"/>
                    </a:move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0" y="3"/>
                      <a:pt x="4" y="3"/>
                    </a:cubicBezTo>
                    <a:cubicBezTo>
                      <a:pt x="4" y="3"/>
                      <a:pt x="7" y="4"/>
                      <a:pt x="9" y="5"/>
                    </a:cubicBezTo>
                    <a:cubicBezTo>
                      <a:pt x="9" y="5"/>
                      <a:pt x="11" y="8"/>
                      <a:pt x="12" y="5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2" y="2"/>
                      <a:pt x="12" y="0"/>
                      <a:pt x="8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4" name="Freeform 42"/>
              <p:cNvSpPr/>
              <p:nvPr/>
            </p:nvSpPr>
            <p:spPr bwMode="auto">
              <a:xfrm>
                <a:off x="416184" y="837305"/>
                <a:ext cx="10358" cy="32800"/>
              </a:xfrm>
              <a:custGeom>
                <a:avLst/>
                <a:gdLst>
                  <a:gd name="T0" fmla="*/ 14 w 24"/>
                  <a:gd name="T1" fmla="*/ 16 h 76"/>
                  <a:gd name="T2" fmla="*/ 5 w 24"/>
                  <a:gd name="T3" fmla="*/ 24 h 76"/>
                  <a:gd name="T4" fmla="*/ 0 w 24"/>
                  <a:gd name="T5" fmla="*/ 14 h 76"/>
                  <a:gd name="T6" fmla="*/ 19 w 24"/>
                  <a:gd name="T7" fmla="*/ 0 h 76"/>
                  <a:gd name="T8" fmla="*/ 24 w 24"/>
                  <a:gd name="T9" fmla="*/ 5 h 76"/>
                  <a:gd name="T10" fmla="*/ 24 w 24"/>
                  <a:gd name="T11" fmla="*/ 76 h 76"/>
                  <a:gd name="T12" fmla="*/ 14 w 24"/>
                  <a:gd name="T13" fmla="*/ 76 h 76"/>
                  <a:gd name="T14" fmla="*/ 14 w 24"/>
                  <a:gd name="T15" fmla="*/ 1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76">
                    <a:moveTo>
                      <a:pt x="14" y="16"/>
                    </a:moveTo>
                    <a:lnTo>
                      <a:pt x="5" y="24"/>
                    </a:lnTo>
                    <a:lnTo>
                      <a:pt x="0" y="14"/>
                    </a:lnTo>
                    <a:lnTo>
                      <a:pt x="19" y="0"/>
                    </a:lnTo>
                    <a:lnTo>
                      <a:pt x="24" y="5"/>
                    </a:lnTo>
                    <a:lnTo>
                      <a:pt x="24" y="76"/>
                    </a:lnTo>
                    <a:lnTo>
                      <a:pt x="14" y="76"/>
                    </a:lnTo>
                    <a:lnTo>
                      <a:pt x="14" y="16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5" name="Freeform 43"/>
              <p:cNvSpPr/>
              <p:nvPr/>
            </p:nvSpPr>
            <p:spPr bwMode="auto">
              <a:xfrm>
                <a:off x="510269" y="837305"/>
                <a:ext cx="10358" cy="32800"/>
              </a:xfrm>
              <a:custGeom>
                <a:avLst/>
                <a:gdLst>
                  <a:gd name="T0" fmla="*/ 14 w 24"/>
                  <a:gd name="T1" fmla="*/ 16 h 76"/>
                  <a:gd name="T2" fmla="*/ 5 w 24"/>
                  <a:gd name="T3" fmla="*/ 24 h 76"/>
                  <a:gd name="T4" fmla="*/ 0 w 24"/>
                  <a:gd name="T5" fmla="*/ 14 h 76"/>
                  <a:gd name="T6" fmla="*/ 16 w 24"/>
                  <a:gd name="T7" fmla="*/ 0 h 76"/>
                  <a:gd name="T8" fmla="*/ 24 w 24"/>
                  <a:gd name="T9" fmla="*/ 5 h 76"/>
                  <a:gd name="T10" fmla="*/ 24 w 24"/>
                  <a:gd name="T11" fmla="*/ 76 h 76"/>
                  <a:gd name="T12" fmla="*/ 14 w 24"/>
                  <a:gd name="T13" fmla="*/ 76 h 76"/>
                  <a:gd name="T14" fmla="*/ 14 w 24"/>
                  <a:gd name="T15" fmla="*/ 1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76">
                    <a:moveTo>
                      <a:pt x="14" y="16"/>
                    </a:moveTo>
                    <a:lnTo>
                      <a:pt x="5" y="24"/>
                    </a:lnTo>
                    <a:lnTo>
                      <a:pt x="0" y="14"/>
                    </a:lnTo>
                    <a:lnTo>
                      <a:pt x="16" y="0"/>
                    </a:lnTo>
                    <a:lnTo>
                      <a:pt x="24" y="5"/>
                    </a:lnTo>
                    <a:lnTo>
                      <a:pt x="24" y="76"/>
                    </a:lnTo>
                    <a:lnTo>
                      <a:pt x="14" y="76"/>
                    </a:lnTo>
                    <a:lnTo>
                      <a:pt x="14" y="16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6" name="Freeform 44"/>
              <p:cNvSpPr>
                <a:spLocks noEditPoints="1"/>
              </p:cNvSpPr>
              <p:nvPr/>
            </p:nvSpPr>
            <p:spPr bwMode="auto">
              <a:xfrm>
                <a:off x="442942" y="837305"/>
                <a:ext cx="19421" cy="32800"/>
              </a:xfrm>
              <a:custGeom>
                <a:avLst/>
                <a:gdLst>
                  <a:gd name="T0" fmla="*/ 15 w 19"/>
                  <a:gd name="T1" fmla="*/ 10 h 32"/>
                  <a:gd name="T2" fmla="*/ 15 w 19"/>
                  <a:gd name="T3" fmla="*/ 13 h 32"/>
                  <a:gd name="T4" fmla="*/ 14 w 19"/>
                  <a:gd name="T5" fmla="*/ 15 h 32"/>
                  <a:gd name="T6" fmla="*/ 11 w 19"/>
                  <a:gd name="T7" fmla="*/ 16 h 32"/>
                  <a:gd name="T8" fmla="*/ 8 w 19"/>
                  <a:gd name="T9" fmla="*/ 16 h 32"/>
                  <a:gd name="T10" fmla="*/ 6 w 19"/>
                  <a:gd name="T11" fmla="*/ 15 h 32"/>
                  <a:gd name="T12" fmla="*/ 5 w 19"/>
                  <a:gd name="T13" fmla="*/ 13 h 32"/>
                  <a:gd name="T14" fmla="*/ 5 w 19"/>
                  <a:gd name="T15" fmla="*/ 10 h 32"/>
                  <a:gd name="T16" fmla="*/ 5 w 19"/>
                  <a:gd name="T17" fmla="*/ 8 h 32"/>
                  <a:gd name="T18" fmla="*/ 6 w 19"/>
                  <a:gd name="T19" fmla="*/ 6 h 32"/>
                  <a:gd name="T20" fmla="*/ 8 w 19"/>
                  <a:gd name="T21" fmla="*/ 5 h 32"/>
                  <a:gd name="T22" fmla="*/ 10 w 19"/>
                  <a:gd name="T23" fmla="*/ 5 h 32"/>
                  <a:gd name="T24" fmla="*/ 13 w 19"/>
                  <a:gd name="T25" fmla="*/ 5 h 32"/>
                  <a:gd name="T26" fmla="*/ 15 w 19"/>
                  <a:gd name="T27" fmla="*/ 7 h 32"/>
                  <a:gd name="T28" fmla="*/ 15 w 19"/>
                  <a:gd name="T29" fmla="*/ 10 h 32"/>
                  <a:gd name="T30" fmla="*/ 15 w 19"/>
                  <a:gd name="T31" fmla="*/ 21 h 32"/>
                  <a:gd name="T32" fmla="*/ 15 w 19"/>
                  <a:gd name="T33" fmla="*/ 23 h 32"/>
                  <a:gd name="T34" fmla="*/ 14 w 19"/>
                  <a:gd name="T35" fmla="*/ 25 h 32"/>
                  <a:gd name="T36" fmla="*/ 13 w 19"/>
                  <a:gd name="T37" fmla="*/ 27 h 32"/>
                  <a:gd name="T38" fmla="*/ 11 w 19"/>
                  <a:gd name="T39" fmla="*/ 28 h 32"/>
                  <a:gd name="T40" fmla="*/ 9 w 19"/>
                  <a:gd name="T41" fmla="*/ 28 h 32"/>
                  <a:gd name="T42" fmla="*/ 6 w 19"/>
                  <a:gd name="T43" fmla="*/ 27 h 32"/>
                  <a:gd name="T44" fmla="*/ 5 w 19"/>
                  <a:gd name="T45" fmla="*/ 26 h 32"/>
                  <a:gd name="T46" fmla="*/ 5 w 19"/>
                  <a:gd name="T47" fmla="*/ 24 h 32"/>
                  <a:gd name="T48" fmla="*/ 0 w 19"/>
                  <a:gd name="T49" fmla="*/ 24 h 32"/>
                  <a:gd name="T50" fmla="*/ 1 w 19"/>
                  <a:gd name="T51" fmla="*/ 26 h 32"/>
                  <a:gd name="T52" fmla="*/ 2 w 19"/>
                  <a:gd name="T53" fmla="*/ 29 h 32"/>
                  <a:gd name="T54" fmla="*/ 4 w 19"/>
                  <a:gd name="T55" fmla="*/ 31 h 32"/>
                  <a:gd name="T56" fmla="*/ 6 w 19"/>
                  <a:gd name="T57" fmla="*/ 32 h 32"/>
                  <a:gd name="T58" fmla="*/ 10 w 19"/>
                  <a:gd name="T59" fmla="*/ 32 h 32"/>
                  <a:gd name="T60" fmla="*/ 13 w 19"/>
                  <a:gd name="T61" fmla="*/ 32 h 32"/>
                  <a:gd name="T62" fmla="*/ 16 w 19"/>
                  <a:gd name="T63" fmla="*/ 31 h 32"/>
                  <a:gd name="T64" fmla="*/ 18 w 19"/>
                  <a:gd name="T65" fmla="*/ 29 h 32"/>
                  <a:gd name="T66" fmla="*/ 19 w 19"/>
                  <a:gd name="T67" fmla="*/ 27 h 32"/>
                  <a:gd name="T68" fmla="*/ 19 w 19"/>
                  <a:gd name="T69" fmla="*/ 24 h 32"/>
                  <a:gd name="T70" fmla="*/ 19 w 19"/>
                  <a:gd name="T71" fmla="*/ 20 h 32"/>
                  <a:gd name="T72" fmla="*/ 19 w 19"/>
                  <a:gd name="T73" fmla="*/ 11 h 32"/>
                  <a:gd name="T74" fmla="*/ 19 w 19"/>
                  <a:gd name="T75" fmla="*/ 7 h 32"/>
                  <a:gd name="T76" fmla="*/ 17 w 19"/>
                  <a:gd name="T77" fmla="*/ 4 h 32"/>
                  <a:gd name="T78" fmla="*/ 14 w 19"/>
                  <a:gd name="T79" fmla="*/ 1 h 32"/>
                  <a:gd name="T80" fmla="*/ 10 w 19"/>
                  <a:gd name="T81" fmla="*/ 0 h 32"/>
                  <a:gd name="T82" fmla="*/ 7 w 19"/>
                  <a:gd name="T83" fmla="*/ 1 h 32"/>
                  <a:gd name="T84" fmla="*/ 4 w 19"/>
                  <a:gd name="T85" fmla="*/ 3 h 32"/>
                  <a:gd name="T86" fmla="*/ 2 w 19"/>
                  <a:gd name="T87" fmla="*/ 5 h 32"/>
                  <a:gd name="T88" fmla="*/ 1 w 19"/>
                  <a:gd name="T89" fmla="*/ 8 h 32"/>
                  <a:gd name="T90" fmla="*/ 1 w 19"/>
                  <a:gd name="T91" fmla="*/ 11 h 32"/>
                  <a:gd name="T92" fmla="*/ 1 w 19"/>
                  <a:gd name="T93" fmla="*/ 15 h 32"/>
                  <a:gd name="T94" fmla="*/ 3 w 19"/>
                  <a:gd name="T95" fmla="*/ 18 h 32"/>
                  <a:gd name="T96" fmla="*/ 6 w 19"/>
                  <a:gd name="T97" fmla="*/ 20 h 32"/>
                  <a:gd name="T98" fmla="*/ 10 w 19"/>
                  <a:gd name="T99" fmla="*/ 20 h 32"/>
                  <a:gd name="T100" fmla="*/ 13 w 19"/>
                  <a:gd name="T101" fmla="*/ 20 h 32"/>
                  <a:gd name="T102" fmla="*/ 14 w 19"/>
                  <a:gd name="T103" fmla="*/ 20 h 32"/>
                  <a:gd name="T104" fmla="*/ 15 w 19"/>
                  <a:gd name="T105" fmla="*/ 19 h 32"/>
                  <a:gd name="T106" fmla="*/ 15 w 19"/>
                  <a:gd name="T107" fmla="*/ 2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9" h="32">
                    <a:moveTo>
                      <a:pt x="15" y="10"/>
                    </a:moveTo>
                    <a:cubicBezTo>
                      <a:pt x="15" y="11"/>
                      <a:pt x="15" y="12"/>
                      <a:pt x="15" y="13"/>
                    </a:cubicBezTo>
                    <a:cubicBezTo>
                      <a:pt x="15" y="14"/>
                      <a:pt x="14" y="15"/>
                      <a:pt x="14" y="15"/>
                    </a:cubicBezTo>
                    <a:cubicBezTo>
                      <a:pt x="13" y="16"/>
                      <a:pt x="12" y="16"/>
                      <a:pt x="11" y="16"/>
                    </a:cubicBezTo>
                    <a:cubicBezTo>
                      <a:pt x="10" y="16"/>
                      <a:pt x="9" y="16"/>
                      <a:pt x="8" y="16"/>
                    </a:cubicBezTo>
                    <a:cubicBezTo>
                      <a:pt x="8" y="16"/>
                      <a:pt x="7" y="16"/>
                      <a:pt x="6" y="15"/>
                    </a:cubicBezTo>
                    <a:cubicBezTo>
                      <a:pt x="6" y="15"/>
                      <a:pt x="6" y="14"/>
                      <a:pt x="5" y="13"/>
                    </a:cubicBezTo>
                    <a:cubicBezTo>
                      <a:pt x="5" y="13"/>
                      <a:pt x="5" y="12"/>
                      <a:pt x="5" y="10"/>
                    </a:cubicBezTo>
                    <a:cubicBezTo>
                      <a:pt x="5" y="9"/>
                      <a:pt x="5" y="8"/>
                      <a:pt x="5" y="8"/>
                    </a:cubicBezTo>
                    <a:cubicBezTo>
                      <a:pt x="6" y="7"/>
                      <a:pt x="6" y="6"/>
                      <a:pt x="6" y="6"/>
                    </a:cubicBezTo>
                    <a:cubicBezTo>
                      <a:pt x="7" y="5"/>
                      <a:pt x="7" y="5"/>
                      <a:pt x="8" y="5"/>
                    </a:cubicBezTo>
                    <a:cubicBezTo>
                      <a:pt x="9" y="5"/>
                      <a:pt x="9" y="5"/>
                      <a:pt x="10" y="5"/>
                    </a:cubicBezTo>
                    <a:cubicBezTo>
                      <a:pt x="12" y="5"/>
                      <a:pt x="12" y="5"/>
                      <a:pt x="13" y="5"/>
                    </a:cubicBezTo>
                    <a:cubicBezTo>
                      <a:pt x="14" y="6"/>
                      <a:pt x="14" y="6"/>
                      <a:pt x="15" y="7"/>
                    </a:cubicBezTo>
                    <a:cubicBezTo>
                      <a:pt x="15" y="8"/>
                      <a:pt x="15" y="8"/>
                      <a:pt x="15" y="10"/>
                    </a:cubicBezTo>
                    <a:close/>
                    <a:moveTo>
                      <a:pt x="15" y="21"/>
                    </a:moveTo>
                    <a:cubicBezTo>
                      <a:pt x="15" y="22"/>
                      <a:pt x="15" y="23"/>
                      <a:pt x="15" y="23"/>
                    </a:cubicBezTo>
                    <a:cubicBezTo>
                      <a:pt x="15" y="24"/>
                      <a:pt x="15" y="25"/>
                      <a:pt x="14" y="25"/>
                    </a:cubicBezTo>
                    <a:cubicBezTo>
                      <a:pt x="14" y="26"/>
                      <a:pt x="14" y="27"/>
                      <a:pt x="13" y="27"/>
                    </a:cubicBezTo>
                    <a:cubicBezTo>
                      <a:pt x="13" y="27"/>
                      <a:pt x="12" y="28"/>
                      <a:pt x="11" y="28"/>
                    </a:cubicBezTo>
                    <a:cubicBezTo>
                      <a:pt x="10" y="28"/>
                      <a:pt x="10" y="28"/>
                      <a:pt x="9" y="28"/>
                    </a:cubicBezTo>
                    <a:cubicBezTo>
                      <a:pt x="8" y="28"/>
                      <a:pt x="7" y="28"/>
                      <a:pt x="6" y="27"/>
                    </a:cubicBezTo>
                    <a:cubicBezTo>
                      <a:pt x="6" y="27"/>
                      <a:pt x="5" y="26"/>
                      <a:pt x="5" y="26"/>
                    </a:cubicBezTo>
                    <a:cubicBezTo>
                      <a:pt x="5" y="25"/>
                      <a:pt x="5" y="25"/>
                      <a:pt x="5" y="24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1" y="26"/>
                      <a:pt x="1" y="26"/>
                      <a:pt x="1" y="26"/>
                    </a:cubicBezTo>
                    <a:cubicBezTo>
                      <a:pt x="1" y="27"/>
                      <a:pt x="1" y="28"/>
                      <a:pt x="2" y="29"/>
                    </a:cubicBezTo>
                    <a:cubicBezTo>
                      <a:pt x="2" y="30"/>
                      <a:pt x="3" y="30"/>
                      <a:pt x="4" y="31"/>
                    </a:cubicBezTo>
                    <a:cubicBezTo>
                      <a:pt x="4" y="31"/>
                      <a:pt x="5" y="32"/>
                      <a:pt x="6" y="32"/>
                    </a:cubicBezTo>
                    <a:cubicBezTo>
                      <a:pt x="8" y="32"/>
                      <a:pt x="9" y="32"/>
                      <a:pt x="10" y="32"/>
                    </a:cubicBezTo>
                    <a:cubicBezTo>
                      <a:pt x="11" y="32"/>
                      <a:pt x="12" y="32"/>
                      <a:pt x="13" y="32"/>
                    </a:cubicBezTo>
                    <a:cubicBezTo>
                      <a:pt x="14" y="32"/>
                      <a:pt x="15" y="31"/>
                      <a:pt x="16" y="31"/>
                    </a:cubicBezTo>
                    <a:cubicBezTo>
                      <a:pt x="16" y="30"/>
                      <a:pt x="17" y="30"/>
                      <a:pt x="18" y="29"/>
                    </a:cubicBezTo>
                    <a:cubicBezTo>
                      <a:pt x="18" y="28"/>
                      <a:pt x="18" y="27"/>
                      <a:pt x="19" y="27"/>
                    </a:cubicBezTo>
                    <a:cubicBezTo>
                      <a:pt x="19" y="26"/>
                      <a:pt x="19" y="25"/>
                      <a:pt x="19" y="24"/>
                    </a:cubicBezTo>
                    <a:cubicBezTo>
                      <a:pt x="19" y="23"/>
                      <a:pt x="19" y="22"/>
                      <a:pt x="19" y="20"/>
                    </a:cubicBezTo>
                    <a:cubicBezTo>
                      <a:pt x="19" y="11"/>
                      <a:pt x="19" y="11"/>
                      <a:pt x="19" y="11"/>
                    </a:cubicBezTo>
                    <a:cubicBezTo>
                      <a:pt x="19" y="10"/>
                      <a:pt x="19" y="8"/>
                      <a:pt x="19" y="7"/>
                    </a:cubicBezTo>
                    <a:cubicBezTo>
                      <a:pt x="19" y="6"/>
                      <a:pt x="18" y="5"/>
                      <a:pt x="17" y="4"/>
                    </a:cubicBezTo>
                    <a:cubicBezTo>
                      <a:pt x="17" y="3"/>
                      <a:pt x="16" y="2"/>
                      <a:pt x="14" y="1"/>
                    </a:cubicBezTo>
                    <a:cubicBezTo>
                      <a:pt x="13" y="1"/>
                      <a:pt x="12" y="0"/>
                      <a:pt x="10" y="0"/>
                    </a:cubicBezTo>
                    <a:cubicBezTo>
                      <a:pt x="9" y="0"/>
                      <a:pt x="8" y="1"/>
                      <a:pt x="7" y="1"/>
                    </a:cubicBezTo>
                    <a:cubicBezTo>
                      <a:pt x="5" y="1"/>
                      <a:pt x="4" y="2"/>
                      <a:pt x="4" y="3"/>
                    </a:cubicBezTo>
                    <a:cubicBezTo>
                      <a:pt x="3" y="3"/>
                      <a:pt x="2" y="4"/>
                      <a:pt x="2" y="5"/>
                    </a:cubicBezTo>
                    <a:cubicBezTo>
                      <a:pt x="1" y="6"/>
                      <a:pt x="1" y="7"/>
                      <a:pt x="1" y="8"/>
                    </a:cubicBezTo>
                    <a:cubicBezTo>
                      <a:pt x="1" y="9"/>
                      <a:pt x="1" y="10"/>
                      <a:pt x="1" y="11"/>
                    </a:cubicBezTo>
                    <a:cubicBezTo>
                      <a:pt x="1" y="13"/>
                      <a:pt x="1" y="14"/>
                      <a:pt x="1" y="15"/>
                    </a:cubicBezTo>
                    <a:cubicBezTo>
                      <a:pt x="2" y="16"/>
                      <a:pt x="2" y="17"/>
                      <a:pt x="3" y="18"/>
                    </a:cubicBezTo>
                    <a:cubicBezTo>
                      <a:pt x="3" y="18"/>
                      <a:pt x="4" y="19"/>
                      <a:pt x="6" y="20"/>
                    </a:cubicBezTo>
                    <a:cubicBezTo>
                      <a:pt x="7" y="20"/>
                      <a:pt x="9" y="20"/>
                      <a:pt x="10" y="20"/>
                    </a:cubicBezTo>
                    <a:cubicBezTo>
                      <a:pt x="11" y="20"/>
                      <a:pt x="12" y="20"/>
                      <a:pt x="13" y="20"/>
                    </a:cubicBezTo>
                    <a:cubicBezTo>
                      <a:pt x="13" y="20"/>
                      <a:pt x="14" y="20"/>
                      <a:pt x="14" y="20"/>
                    </a:cubicBezTo>
                    <a:cubicBezTo>
                      <a:pt x="15" y="19"/>
                      <a:pt x="15" y="19"/>
                      <a:pt x="15" y="19"/>
                    </a:cubicBezTo>
                    <a:lnTo>
                      <a:pt x="15" y="2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7" name="Freeform 45"/>
              <p:cNvSpPr>
                <a:spLocks noEditPoints="1"/>
              </p:cNvSpPr>
              <p:nvPr/>
            </p:nvSpPr>
            <p:spPr bwMode="auto">
              <a:xfrm>
                <a:off x="476605" y="837305"/>
                <a:ext cx="21579" cy="32800"/>
              </a:xfrm>
              <a:custGeom>
                <a:avLst/>
                <a:gdLst>
                  <a:gd name="T0" fmla="*/ 17 w 21"/>
                  <a:gd name="T1" fmla="*/ 18 h 32"/>
                  <a:gd name="T2" fmla="*/ 17 w 21"/>
                  <a:gd name="T3" fmla="*/ 22 h 32"/>
                  <a:gd name="T4" fmla="*/ 15 w 21"/>
                  <a:gd name="T5" fmla="*/ 25 h 32"/>
                  <a:gd name="T6" fmla="*/ 13 w 21"/>
                  <a:gd name="T7" fmla="*/ 27 h 32"/>
                  <a:gd name="T8" fmla="*/ 11 w 21"/>
                  <a:gd name="T9" fmla="*/ 28 h 32"/>
                  <a:gd name="T10" fmla="*/ 8 w 21"/>
                  <a:gd name="T11" fmla="*/ 27 h 32"/>
                  <a:gd name="T12" fmla="*/ 6 w 21"/>
                  <a:gd name="T13" fmla="*/ 25 h 32"/>
                  <a:gd name="T14" fmla="*/ 5 w 21"/>
                  <a:gd name="T15" fmla="*/ 21 h 32"/>
                  <a:gd name="T16" fmla="*/ 4 w 21"/>
                  <a:gd name="T17" fmla="*/ 17 h 32"/>
                  <a:gd name="T18" fmla="*/ 4 w 21"/>
                  <a:gd name="T19" fmla="*/ 14 h 32"/>
                  <a:gd name="T20" fmla="*/ 5 w 21"/>
                  <a:gd name="T21" fmla="*/ 11 h 32"/>
                  <a:gd name="T22" fmla="*/ 6 w 21"/>
                  <a:gd name="T23" fmla="*/ 7 h 32"/>
                  <a:gd name="T24" fmla="*/ 8 w 21"/>
                  <a:gd name="T25" fmla="*/ 5 h 32"/>
                  <a:gd name="T26" fmla="*/ 11 w 21"/>
                  <a:gd name="T27" fmla="*/ 4 h 32"/>
                  <a:gd name="T28" fmla="*/ 13 w 21"/>
                  <a:gd name="T29" fmla="*/ 5 h 32"/>
                  <a:gd name="T30" fmla="*/ 15 w 21"/>
                  <a:gd name="T31" fmla="*/ 7 h 32"/>
                  <a:gd name="T32" fmla="*/ 17 w 21"/>
                  <a:gd name="T33" fmla="*/ 10 h 32"/>
                  <a:gd name="T34" fmla="*/ 17 w 21"/>
                  <a:gd name="T35" fmla="*/ 15 h 32"/>
                  <a:gd name="T36" fmla="*/ 17 w 21"/>
                  <a:gd name="T37" fmla="*/ 18 h 32"/>
                  <a:gd name="T38" fmla="*/ 21 w 21"/>
                  <a:gd name="T39" fmla="*/ 13 h 32"/>
                  <a:gd name="T40" fmla="*/ 21 w 21"/>
                  <a:gd name="T41" fmla="*/ 9 h 32"/>
                  <a:gd name="T42" fmla="*/ 19 w 21"/>
                  <a:gd name="T43" fmla="*/ 5 h 32"/>
                  <a:gd name="T44" fmla="*/ 17 w 21"/>
                  <a:gd name="T45" fmla="*/ 2 h 32"/>
                  <a:gd name="T46" fmla="*/ 14 w 21"/>
                  <a:gd name="T47" fmla="*/ 1 h 32"/>
                  <a:gd name="T48" fmla="*/ 11 w 21"/>
                  <a:gd name="T49" fmla="*/ 0 h 32"/>
                  <a:gd name="T50" fmla="*/ 7 w 21"/>
                  <a:gd name="T51" fmla="*/ 1 h 32"/>
                  <a:gd name="T52" fmla="*/ 4 w 21"/>
                  <a:gd name="T53" fmla="*/ 3 h 32"/>
                  <a:gd name="T54" fmla="*/ 2 w 21"/>
                  <a:gd name="T55" fmla="*/ 6 h 32"/>
                  <a:gd name="T56" fmla="*/ 1 w 21"/>
                  <a:gd name="T57" fmla="*/ 10 h 32"/>
                  <a:gd name="T58" fmla="*/ 0 w 21"/>
                  <a:gd name="T59" fmla="*/ 14 h 32"/>
                  <a:gd name="T60" fmla="*/ 0 w 21"/>
                  <a:gd name="T61" fmla="*/ 18 h 32"/>
                  <a:gd name="T62" fmla="*/ 1 w 21"/>
                  <a:gd name="T63" fmla="*/ 22 h 32"/>
                  <a:gd name="T64" fmla="*/ 2 w 21"/>
                  <a:gd name="T65" fmla="*/ 26 h 32"/>
                  <a:gd name="T66" fmla="*/ 4 w 21"/>
                  <a:gd name="T67" fmla="*/ 29 h 32"/>
                  <a:gd name="T68" fmla="*/ 7 w 21"/>
                  <a:gd name="T69" fmla="*/ 32 h 32"/>
                  <a:gd name="T70" fmla="*/ 11 w 21"/>
                  <a:gd name="T71" fmla="*/ 32 h 32"/>
                  <a:gd name="T72" fmla="*/ 14 w 21"/>
                  <a:gd name="T73" fmla="*/ 32 h 32"/>
                  <a:gd name="T74" fmla="*/ 17 w 21"/>
                  <a:gd name="T75" fmla="*/ 30 h 32"/>
                  <a:gd name="T76" fmla="*/ 19 w 21"/>
                  <a:gd name="T77" fmla="*/ 28 h 32"/>
                  <a:gd name="T78" fmla="*/ 20 w 21"/>
                  <a:gd name="T79" fmla="*/ 24 h 32"/>
                  <a:gd name="T80" fmla="*/ 21 w 21"/>
                  <a:gd name="T81" fmla="*/ 21 h 32"/>
                  <a:gd name="T82" fmla="*/ 21 w 21"/>
                  <a:gd name="T83" fmla="*/ 18 h 32"/>
                  <a:gd name="T84" fmla="*/ 21 w 21"/>
                  <a:gd name="T85" fmla="*/ 13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1" h="32">
                    <a:moveTo>
                      <a:pt x="17" y="18"/>
                    </a:moveTo>
                    <a:cubicBezTo>
                      <a:pt x="17" y="19"/>
                      <a:pt x="17" y="20"/>
                      <a:pt x="17" y="22"/>
                    </a:cubicBezTo>
                    <a:cubicBezTo>
                      <a:pt x="16" y="23"/>
                      <a:pt x="16" y="24"/>
                      <a:pt x="15" y="25"/>
                    </a:cubicBezTo>
                    <a:cubicBezTo>
                      <a:pt x="15" y="26"/>
                      <a:pt x="14" y="27"/>
                      <a:pt x="13" y="27"/>
                    </a:cubicBezTo>
                    <a:cubicBezTo>
                      <a:pt x="12" y="28"/>
                      <a:pt x="12" y="28"/>
                      <a:pt x="11" y="28"/>
                    </a:cubicBezTo>
                    <a:cubicBezTo>
                      <a:pt x="9" y="28"/>
                      <a:pt x="9" y="28"/>
                      <a:pt x="8" y="27"/>
                    </a:cubicBezTo>
                    <a:cubicBezTo>
                      <a:pt x="7" y="27"/>
                      <a:pt x="6" y="26"/>
                      <a:pt x="6" y="25"/>
                    </a:cubicBezTo>
                    <a:cubicBezTo>
                      <a:pt x="5" y="24"/>
                      <a:pt x="5" y="23"/>
                      <a:pt x="5" y="21"/>
                    </a:cubicBezTo>
                    <a:cubicBezTo>
                      <a:pt x="4" y="20"/>
                      <a:pt x="4" y="19"/>
                      <a:pt x="4" y="17"/>
                    </a:cubicBezTo>
                    <a:cubicBezTo>
                      <a:pt x="4" y="15"/>
                      <a:pt x="4" y="14"/>
                      <a:pt x="4" y="14"/>
                    </a:cubicBezTo>
                    <a:cubicBezTo>
                      <a:pt x="4" y="13"/>
                      <a:pt x="5" y="12"/>
                      <a:pt x="5" y="11"/>
                    </a:cubicBezTo>
                    <a:cubicBezTo>
                      <a:pt x="5" y="10"/>
                      <a:pt x="5" y="8"/>
                      <a:pt x="6" y="7"/>
                    </a:cubicBezTo>
                    <a:cubicBezTo>
                      <a:pt x="6" y="7"/>
                      <a:pt x="7" y="6"/>
                      <a:pt x="8" y="5"/>
                    </a:cubicBezTo>
                    <a:cubicBezTo>
                      <a:pt x="9" y="5"/>
                      <a:pt x="10" y="4"/>
                      <a:pt x="11" y="4"/>
                    </a:cubicBezTo>
                    <a:cubicBezTo>
                      <a:pt x="12" y="4"/>
                      <a:pt x="13" y="5"/>
                      <a:pt x="13" y="5"/>
                    </a:cubicBezTo>
                    <a:cubicBezTo>
                      <a:pt x="14" y="6"/>
                      <a:pt x="15" y="6"/>
                      <a:pt x="15" y="7"/>
                    </a:cubicBezTo>
                    <a:cubicBezTo>
                      <a:pt x="16" y="8"/>
                      <a:pt x="16" y="9"/>
                      <a:pt x="17" y="10"/>
                    </a:cubicBezTo>
                    <a:cubicBezTo>
                      <a:pt x="17" y="12"/>
                      <a:pt x="17" y="13"/>
                      <a:pt x="17" y="15"/>
                    </a:cubicBezTo>
                    <a:cubicBezTo>
                      <a:pt x="17" y="16"/>
                      <a:pt x="17" y="17"/>
                      <a:pt x="17" y="18"/>
                    </a:cubicBezTo>
                    <a:close/>
                    <a:moveTo>
                      <a:pt x="21" y="13"/>
                    </a:moveTo>
                    <a:cubicBezTo>
                      <a:pt x="21" y="12"/>
                      <a:pt x="21" y="10"/>
                      <a:pt x="21" y="9"/>
                    </a:cubicBezTo>
                    <a:cubicBezTo>
                      <a:pt x="20" y="8"/>
                      <a:pt x="20" y="7"/>
                      <a:pt x="19" y="5"/>
                    </a:cubicBezTo>
                    <a:cubicBezTo>
                      <a:pt x="19" y="4"/>
                      <a:pt x="18" y="3"/>
                      <a:pt x="17" y="2"/>
                    </a:cubicBezTo>
                    <a:cubicBezTo>
                      <a:pt x="16" y="2"/>
                      <a:pt x="15" y="1"/>
                      <a:pt x="14" y="1"/>
                    </a:cubicBezTo>
                    <a:cubicBezTo>
                      <a:pt x="13" y="0"/>
                      <a:pt x="12" y="0"/>
                      <a:pt x="11" y="0"/>
                    </a:cubicBezTo>
                    <a:cubicBezTo>
                      <a:pt x="9" y="0"/>
                      <a:pt x="8" y="0"/>
                      <a:pt x="7" y="1"/>
                    </a:cubicBezTo>
                    <a:cubicBezTo>
                      <a:pt x="5" y="2"/>
                      <a:pt x="5" y="2"/>
                      <a:pt x="4" y="3"/>
                    </a:cubicBezTo>
                    <a:cubicBezTo>
                      <a:pt x="3" y="4"/>
                      <a:pt x="2" y="5"/>
                      <a:pt x="2" y="6"/>
                    </a:cubicBezTo>
                    <a:cubicBezTo>
                      <a:pt x="1" y="7"/>
                      <a:pt x="1" y="9"/>
                      <a:pt x="1" y="10"/>
                    </a:cubicBezTo>
                    <a:cubicBezTo>
                      <a:pt x="0" y="12"/>
                      <a:pt x="0" y="13"/>
                      <a:pt x="0" y="14"/>
                    </a:cubicBezTo>
                    <a:cubicBezTo>
                      <a:pt x="0" y="15"/>
                      <a:pt x="0" y="16"/>
                      <a:pt x="0" y="18"/>
                    </a:cubicBezTo>
                    <a:cubicBezTo>
                      <a:pt x="0" y="20"/>
                      <a:pt x="0" y="21"/>
                      <a:pt x="1" y="22"/>
                    </a:cubicBezTo>
                    <a:cubicBezTo>
                      <a:pt x="1" y="24"/>
                      <a:pt x="1" y="25"/>
                      <a:pt x="2" y="26"/>
                    </a:cubicBezTo>
                    <a:cubicBezTo>
                      <a:pt x="2" y="27"/>
                      <a:pt x="3" y="28"/>
                      <a:pt x="4" y="29"/>
                    </a:cubicBezTo>
                    <a:cubicBezTo>
                      <a:pt x="5" y="30"/>
                      <a:pt x="6" y="31"/>
                      <a:pt x="7" y="32"/>
                    </a:cubicBezTo>
                    <a:cubicBezTo>
                      <a:pt x="8" y="32"/>
                      <a:pt x="9" y="32"/>
                      <a:pt x="11" y="32"/>
                    </a:cubicBezTo>
                    <a:cubicBezTo>
                      <a:pt x="12" y="32"/>
                      <a:pt x="13" y="32"/>
                      <a:pt x="14" y="32"/>
                    </a:cubicBezTo>
                    <a:cubicBezTo>
                      <a:pt x="15" y="31"/>
                      <a:pt x="16" y="31"/>
                      <a:pt x="17" y="30"/>
                    </a:cubicBezTo>
                    <a:cubicBezTo>
                      <a:pt x="18" y="30"/>
                      <a:pt x="18" y="29"/>
                      <a:pt x="19" y="28"/>
                    </a:cubicBezTo>
                    <a:cubicBezTo>
                      <a:pt x="20" y="27"/>
                      <a:pt x="20" y="26"/>
                      <a:pt x="20" y="24"/>
                    </a:cubicBezTo>
                    <a:cubicBezTo>
                      <a:pt x="21" y="23"/>
                      <a:pt x="21" y="22"/>
                      <a:pt x="21" y="21"/>
                    </a:cubicBezTo>
                    <a:cubicBezTo>
                      <a:pt x="21" y="19"/>
                      <a:pt x="21" y="18"/>
                      <a:pt x="21" y="18"/>
                    </a:cubicBezTo>
                    <a:cubicBezTo>
                      <a:pt x="21" y="16"/>
                      <a:pt x="21" y="15"/>
                      <a:pt x="21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B226B-D83C-4B3D-80CA-408F9D34D2D3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2538E-98E2-42B0-A3FD-2875558AA17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D28F4-C9B2-4052-961B-517F6E0899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887CB-4178-4512-839C-C2FCB081EAF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91" b="14193"/>
          <a:stretch>
            <a:fillRect/>
          </a:stretch>
        </p:blipFill>
        <p:spPr>
          <a:xfrm>
            <a:off x="0" y="0"/>
            <a:ext cx="12192000" cy="4838700"/>
          </a:xfrm>
          <a:prstGeom prst="rect">
            <a:avLst/>
          </a:prstGeom>
        </p:spPr>
      </p:pic>
      <p:sp>
        <p:nvSpPr>
          <p:cNvPr id="9" name="矩形 8"/>
          <p:cNvSpPr/>
          <p:nvPr userDrawn="1"/>
        </p:nvSpPr>
        <p:spPr>
          <a:xfrm>
            <a:off x="0" y="4838700"/>
            <a:ext cx="12192000" cy="1143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4" t="22293" r="1274" b="19808"/>
          <a:stretch>
            <a:fillRect/>
          </a:stretch>
        </p:blipFill>
        <p:spPr>
          <a:xfrm>
            <a:off x="0" y="0"/>
            <a:ext cx="12192000" cy="4838700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0" y="0"/>
            <a:ext cx="12192000" cy="4838700"/>
          </a:xfrm>
          <a:prstGeom prst="rect">
            <a:avLst/>
          </a:prstGeom>
          <a:solidFill>
            <a:srgbClr val="BA2A17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91" b="14193"/>
          <a:stretch>
            <a:fillRect/>
          </a:stretch>
        </p:blipFill>
        <p:spPr>
          <a:xfrm>
            <a:off x="0" y="0"/>
            <a:ext cx="12192000" cy="4838700"/>
          </a:xfrm>
          <a:prstGeom prst="rect">
            <a:avLst/>
          </a:prstGeom>
        </p:spPr>
      </p:pic>
      <p:sp>
        <p:nvSpPr>
          <p:cNvPr id="9" name="矩形 8"/>
          <p:cNvSpPr/>
          <p:nvPr userDrawn="1"/>
        </p:nvSpPr>
        <p:spPr>
          <a:xfrm>
            <a:off x="0" y="4838700"/>
            <a:ext cx="12192000" cy="1143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4" t="22293" r="1274" b="19808"/>
          <a:stretch>
            <a:fillRect/>
          </a:stretch>
        </p:blipFill>
        <p:spPr>
          <a:xfrm>
            <a:off x="0" y="0"/>
            <a:ext cx="12192000" cy="4838700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0" y="0"/>
            <a:ext cx="12192000" cy="4838700"/>
          </a:xfrm>
          <a:prstGeom prst="rect">
            <a:avLst/>
          </a:prstGeom>
          <a:solidFill>
            <a:srgbClr val="BA2A17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图片 4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03" t="2008" r="12924" b="16160"/>
          <a:stretch>
            <a:fillRect/>
          </a:stretch>
        </p:blipFill>
        <p:spPr>
          <a:xfrm>
            <a:off x="-76200" y="0"/>
            <a:ext cx="4170284" cy="6858000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-47861" y="0"/>
            <a:ext cx="4162737" cy="6858000"/>
          </a:xfrm>
          <a:prstGeom prst="rect">
            <a:avLst/>
          </a:prstGeom>
          <a:solidFill>
            <a:srgbClr val="BA2A17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55691" y="-82146"/>
            <a:ext cx="3853006" cy="3700593"/>
          </a:xfrm>
          <a:prstGeom prst="rect">
            <a:avLst/>
          </a:prstGeom>
        </p:spPr>
      </p:pic>
      <p:cxnSp>
        <p:nvCxnSpPr>
          <p:cNvPr id="9" name="直接连接符 8"/>
          <p:cNvCxnSpPr/>
          <p:nvPr userDrawn="1"/>
        </p:nvCxnSpPr>
        <p:spPr>
          <a:xfrm>
            <a:off x="4181478" y="0"/>
            <a:ext cx="0" cy="6858000"/>
          </a:xfrm>
          <a:prstGeom prst="line">
            <a:avLst/>
          </a:prstGeom>
          <a:ln>
            <a:solidFill>
              <a:srgbClr val="BA2A1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1" name="组合 60"/>
          <p:cNvGrpSpPr/>
          <p:nvPr userDrawn="1"/>
        </p:nvGrpSpPr>
        <p:grpSpPr>
          <a:xfrm>
            <a:off x="10193778" y="567838"/>
            <a:ext cx="1541022" cy="407016"/>
            <a:chOff x="232331" y="483409"/>
            <a:chExt cx="1887300" cy="498475"/>
          </a:xfrm>
          <a:solidFill>
            <a:srgbClr val="9C0C15"/>
          </a:solidFill>
        </p:grpSpPr>
        <p:sp>
          <p:nvSpPr>
            <p:cNvPr id="62" name="Freeform 5"/>
            <p:cNvSpPr/>
            <p:nvPr/>
          </p:nvSpPr>
          <p:spPr bwMode="auto">
            <a:xfrm>
              <a:off x="951343" y="578788"/>
              <a:ext cx="47906" cy="149758"/>
            </a:xfrm>
            <a:custGeom>
              <a:avLst/>
              <a:gdLst>
                <a:gd name="T0" fmla="*/ 0 w 47"/>
                <a:gd name="T1" fmla="*/ 138 h 146"/>
                <a:gd name="T2" fmla="*/ 8 w 47"/>
                <a:gd name="T3" fmla="*/ 145 h 146"/>
                <a:gd name="T4" fmla="*/ 28 w 47"/>
                <a:gd name="T5" fmla="*/ 113 h 146"/>
                <a:gd name="T6" fmla="*/ 46 w 47"/>
                <a:gd name="T7" fmla="*/ 40 h 146"/>
                <a:gd name="T8" fmla="*/ 18 w 47"/>
                <a:gd name="T9" fmla="*/ 0 h 146"/>
                <a:gd name="T10" fmla="*/ 9 w 47"/>
                <a:gd name="T11" fmla="*/ 8 h 146"/>
                <a:gd name="T12" fmla="*/ 15 w 47"/>
                <a:gd name="T13" fmla="*/ 49 h 146"/>
                <a:gd name="T14" fmla="*/ 8 w 47"/>
                <a:gd name="T15" fmla="*/ 112 h 146"/>
                <a:gd name="T16" fmla="*/ 0 w 47"/>
                <a:gd name="T17" fmla="*/ 138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146">
                  <a:moveTo>
                    <a:pt x="0" y="138"/>
                  </a:moveTo>
                  <a:cubicBezTo>
                    <a:pt x="0" y="138"/>
                    <a:pt x="0" y="146"/>
                    <a:pt x="8" y="145"/>
                  </a:cubicBezTo>
                  <a:cubicBezTo>
                    <a:pt x="8" y="145"/>
                    <a:pt x="27" y="129"/>
                    <a:pt x="28" y="113"/>
                  </a:cubicBezTo>
                  <a:cubicBezTo>
                    <a:pt x="28" y="113"/>
                    <a:pt x="35" y="61"/>
                    <a:pt x="46" y="40"/>
                  </a:cubicBezTo>
                  <a:cubicBezTo>
                    <a:pt x="46" y="40"/>
                    <a:pt x="47" y="27"/>
                    <a:pt x="18" y="0"/>
                  </a:cubicBezTo>
                  <a:cubicBezTo>
                    <a:pt x="18" y="0"/>
                    <a:pt x="8" y="3"/>
                    <a:pt x="9" y="8"/>
                  </a:cubicBezTo>
                  <a:cubicBezTo>
                    <a:pt x="9" y="13"/>
                    <a:pt x="23" y="19"/>
                    <a:pt x="15" y="49"/>
                  </a:cubicBezTo>
                  <a:cubicBezTo>
                    <a:pt x="8" y="112"/>
                    <a:pt x="8" y="112"/>
                    <a:pt x="8" y="112"/>
                  </a:cubicBezTo>
                  <a:cubicBezTo>
                    <a:pt x="8" y="112"/>
                    <a:pt x="7" y="131"/>
                    <a:pt x="0" y="13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6"/>
            <p:cNvSpPr/>
            <p:nvPr/>
          </p:nvSpPr>
          <p:spPr bwMode="auto">
            <a:xfrm>
              <a:off x="1007449" y="715167"/>
              <a:ext cx="91927" cy="94516"/>
            </a:xfrm>
            <a:custGeom>
              <a:avLst/>
              <a:gdLst>
                <a:gd name="T0" fmla="*/ 83 w 90"/>
                <a:gd name="T1" fmla="*/ 39 h 92"/>
                <a:gd name="T2" fmla="*/ 54 w 90"/>
                <a:gd name="T3" fmla="*/ 6 h 92"/>
                <a:gd name="T4" fmla="*/ 42 w 90"/>
                <a:gd name="T5" fmla="*/ 14 h 92"/>
                <a:gd name="T6" fmla="*/ 4 w 90"/>
                <a:gd name="T7" fmla="*/ 77 h 92"/>
                <a:gd name="T8" fmla="*/ 16 w 90"/>
                <a:gd name="T9" fmla="*/ 82 h 92"/>
                <a:gd name="T10" fmla="*/ 73 w 90"/>
                <a:gd name="T11" fmla="*/ 56 h 92"/>
                <a:gd name="T12" fmla="*/ 83 w 90"/>
                <a:gd name="T13" fmla="*/ 39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92">
                  <a:moveTo>
                    <a:pt x="83" y="39"/>
                  </a:moveTo>
                  <a:cubicBezTo>
                    <a:pt x="54" y="6"/>
                    <a:pt x="54" y="6"/>
                    <a:pt x="54" y="6"/>
                  </a:cubicBezTo>
                  <a:cubicBezTo>
                    <a:pt x="54" y="6"/>
                    <a:pt x="39" y="0"/>
                    <a:pt x="42" y="14"/>
                  </a:cubicBezTo>
                  <a:cubicBezTo>
                    <a:pt x="42" y="14"/>
                    <a:pt x="28" y="64"/>
                    <a:pt x="4" y="77"/>
                  </a:cubicBezTo>
                  <a:cubicBezTo>
                    <a:pt x="4" y="77"/>
                    <a:pt x="0" y="92"/>
                    <a:pt x="16" y="82"/>
                  </a:cubicBezTo>
                  <a:cubicBezTo>
                    <a:pt x="16" y="82"/>
                    <a:pt x="60" y="54"/>
                    <a:pt x="73" y="56"/>
                  </a:cubicBezTo>
                  <a:cubicBezTo>
                    <a:pt x="73" y="56"/>
                    <a:pt x="90" y="51"/>
                    <a:pt x="83" y="3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7"/>
            <p:cNvSpPr/>
            <p:nvPr/>
          </p:nvSpPr>
          <p:spPr bwMode="auto">
            <a:xfrm>
              <a:off x="818417" y="733726"/>
              <a:ext cx="176948" cy="144579"/>
            </a:xfrm>
            <a:custGeom>
              <a:avLst/>
              <a:gdLst>
                <a:gd name="T0" fmla="*/ 167 w 173"/>
                <a:gd name="T1" fmla="*/ 12 h 141"/>
                <a:gd name="T2" fmla="*/ 160 w 173"/>
                <a:gd name="T3" fmla="*/ 3 h 141"/>
                <a:gd name="T4" fmla="*/ 114 w 173"/>
                <a:gd name="T5" fmla="*/ 42 h 141"/>
                <a:gd name="T6" fmla="*/ 73 w 173"/>
                <a:gd name="T7" fmla="*/ 77 h 141"/>
                <a:gd name="T8" fmla="*/ 46 w 173"/>
                <a:gd name="T9" fmla="*/ 98 h 141"/>
                <a:gd name="T10" fmla="*/ 42 w 173"/>
                <a:gd name="T11" fmla="*/ 95 h 141"/>
                <a:gd name="T12" fmla="*/ 38 w 173"/>
                <a:gd name="T13" fmla="*/ 21 h 141"/>
                <a:gd name="T14" fmla="*/ 33 w 173"/>
                <a:gd name="T15" fmla="*/ 33 h 141"/>
                <a:gd name="T16" fmla="*/ 0 w 173"/>
                <a:gd name="T17" fmla="*/ 109 h 141"/>
                <a:gd name="T18" fmla="*/ 27 w 173"/>
                <a:gd name="T19" fmla="*/ 141 h 141"/>
                <a:gd name="T20" fmla="*/ 97 w 173"/>
                <a:gd name="T21" fmla="*/ 104 h 141"/>
                <a:gd name="T22" fmla="*/ 131 w 173"/>
                <a:gd name="T23" fmla="*/ 67 h 141"/>
                <a:gd name="T24" fmla="*/ 167 w 173"/>
                <a:gd name="T25" fmla="*/ 1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3" h="141">
                  <a:moveTo>
                    <a:pt x="167" y="12"/>
                  </a:moveTo>
                  <a:cubicBezTo>
                    <a:pt x="167" y="12"/>
                    <a:pt x="173" y="0"/>
                    <a:pt x="160" y="3"/>
                  </a:cubicBezTo>
                  <a:cubicBezTo>
                    <a:pt x="160" y="3"/>
                    <a:pt x="132" y="38"/>
                    <a:pt x="114" y="42"/>
                  </a:cubicBezTo>
                  <a:cubicBezTo>
                    <a:pt x="114" y="42"/>
                    <a:pt x="84" y="72"/>
                    <a:pt x="73" y="77"/>
                  </a:cubicBezTo>
                  <a:cubicBezTo>
                    <a:pt x="73" y="77"/>
                    <a:pt x="49" y="92"/>
                    <a:pt x="46" y="98"/>
                  </a:cubicBezTo>
                  <a:cubicBezTo>
                    <a:pt x="42" y="95"/>
                    <a:pt x="42" y="95"/>
                    <a:pt x="42" y="95"/>
                  </a:cubicBezTo>
                  <a:cubicBezTo>
                    <a:pt x="42" y="95"/>
                    <a:pt x="69" y="33"/>
                    <a:pt x="38" y="21"/>
                  </a:cubicBezTo>
                  <a:cubicBezTo>
                    <a:pt x="38" y="21"/>
                    <a:pt x="32" y="24"/>
                    <a:pt x="33" y="33"/>
                  </a:cubicBezTo>
                  <a:cubicBezTo>
                    <a:pt x="33" y="33"/>
                    <a:pt x="15" y="100"/>
                    <a:pt x="0" y="109"/>
                  </a:cubicBezTo>
                  <a:cubicBezTo>
                    <a:pt x="0" y="109"/>
                    <a:pt x="12" y="128"/>
                    <a:pt x="27" y="141"/>
                  </a:cubicBezTo>
                  <a:cubicBezTo>
                    <a:pt x="27" y="141"/>
                    <a:pt x="81" y="116"/>
                    <a:pt x="97" y="104"/>
                  </a:cubicBezTo>
                  <a:cubicBezTo>
                    <a:pt x="97" y="104"/>
                    <a:pt x="125" y="78"/>
                    <a:pt x="131" y="67"/>
                  </a:cubicBezTo>
                  <a:cubicBezTo>
                    <a:pt x="131" y="67"/>
                    <a:pt x="159" y="30"/>
                    <a:pt x="167" y="12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8"/>
            <p:cNvSpPr/>
            <p:nvPr/>
          </p:nvSpPr>
          <p:spPr bwMode="auto">
            <a:xfrm>
              <a:off x="1475282" y="575767"/>
              <a:ext cx="252043" cy="315917"/>
            </a:xfrm>
            <a:custGeom>
              <a:avLst/>
              <a:gdLst>
                <a:gd name="T0" fmla="*/ 231 w 247"/>
                <a:gd name="T1" fmla="*/ 13 h 308"/>
                <a:gd name="T2" fmla="*/ 217 w 247"/>
                <a:gd name="T3" fmla="*/ 23 h 308"/>
                <a:gd name="T4" fmla="*/ 193 w 247"/>
                <a:gd name="T5" fmla="*/ 36 h 308"/>
                <a:gd name="T6" fmla="*/ 165 w 247"/>
                <a:gd name="T7" fmla="*/ 7 h 308"/>
                <a:gd name="T8" fmla="*/ 148 w 247"/>
                <a:gd name="T9" fmla="*/ 9 h 308"/>
                <a:gd name="T10" fmla="*/ 156 w 247"/>
                <a:gd name="T11" fmla="*/ 42 h 308"/>
                <a:gd name="T12" fmla="*/ 156 w 247"/>
                <a:gd name="T13" fmla="*/ 58 h 308"/>
                <a:gd name="T14" fmla="*/ 105 w 247"/>
                <a:gd name="T15" fmla="*/ 95 h 308"/>
                <a:gd name="T16" fmla="*/ 105 w 247"/>
                <a:gd name="T17" fmla="*/ 65 h 308"/>
                <a:gd name="T18" fmla="*/ 91 w 247"/>
                <a:gd name="T19" fmla="*/ 67 h 308"/>
                <a:gd name="T20" fmla="*/ 93 w 247"/>
                <a:gd name="T21" fmla="*/ 125 h 308"/>
                <a:gd name="T22" fmla="*/ 132 w 247"/>
                <a:gd name="T23" fmla="*/ 129 h 308"/>
                <a:gd name="T24" fmla="*/ 104 w 247"/>
                <a:gd name="T25" fmla="*/ 177 h 308"/>
                <a:gd name="T26" fmla="*/ 16 w 247"/>
                <a:gd name="T27" fmla="*/ 288 h 308"/>
                <a:gd name="T28" fmla="*/ 27 w 247"/>
                <a:gd name="T29" fmla="*/ 298 h 308"/>
                <a:gd name="T30" fmla="*/ 116 w 247"/>
                <a:gd name="T31" fmla="*/ 216 h 308"/>
                <a:gd name="T32" fmla="*/ 200 w 247"/>
                <a:gd name="T33" fmla="*/ 66 h 308"/>
                <a:gd name="T34" fmla="*/ 247 w 247"/>
                <a:gd name="T35" fmla="*/ 33 h 308"/>
                <a:gd name="T36" fmla="*/ 231 w 247"/>
                <a:gd name="T37" fmla="*/ 13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47" h="308">
                  <a:moveTo>
                    <a:pt x="231" y="13"/>
                  </a:moveTo>
                  <a:cubicBezTo>
                    <a:pt x="223" y="12"/>
                    <a:pt x="217" y="23"/>
                    <a:pt x="217" y="23"/>
                  </a:cubicBezTo>
                  <a:cubicBezTo>
                    <a:pt x="193" y="36"/>
                    <a:pt x="193" y="36"/>
                    <a:pt x="193" y="36"/>
                  </a:cubicBezTo>
                  <a:cubicBezTo>
                    <a:pt x="196" y="27"/>
                    <a:pt x="165" y="7"/>
                    <a:pt x="165" y="7"/>
                  </a:cubicBezTo>
                  <a:cubicBezTo>
                    <a:pt x="151" y="0"/>
                    <a:pt x="148" y="9"/>
                    <a:pt x="148" y="9"/>
                  </a:cubicBezTo>
                  <a:cubicBezTo>
                    <a:pt x="144" y="20"/>
                    <a:pt x="156" y="42"/>
                    <a:pt x="156" y="42"/>
                  </a:cubicBezTo>
                  <a:cubicBezTo>
                    <a:pt x="156" y="58"/>
                    <a:pt x="156" y="58"/>
                    <a:pt x="156" y="58"/>
                  </a:cubicBezTo>
                  <a:cubicBezTo>
                    <a:pt x="105" y="95"/>
                    <a:pt x="105" y="95"/>
                    <a:pt x="105" y="95"/>
                  </a:cubicBezTo>
                  <a:cubicBezTo>
                    <a:pt x="89" y="87"/>
                    <a:pt x="105" y="65"/>
                    <a:pt x="105" y="65"/>
                  </a:cubicBezTo>
                  <a:cubicBezTo>
                    <a:pt x="103" y="47"/>
                    <a:pt x="91" y="67"/>
                    <a:pt x="91" y="67"/>
                  </a:cubicBezTo>
                  <a:cubicBezTo>
                    <a:pt x="78" y="97"/>
                    <a:pt x="93" y="125"/>
                    <a:pt x="93" y="125"/>
                  </a:cubicBezTo>
                  <a:cubicBezTo>
                    <a:pt x="106" y="146"/>
                    <a:pt x="127" y="133"/>
                    <a:pt x="132" y="129"/>
                  </a:cubicBezTo>
                  <a:cubicBezTo>
                    <a:pt x="125" y="137"/>
                    <a:pt x="104" y="177"/>
                    <a:pt x="104" y="177"/>
                  </a:cubicBezTo>
                  <a:cubicBezTo>
                    <a:pt x="80" y="242"/>
                    <a:pt x="16" y="288"/>
                    <a:pt x="16" y="288"/>
                  </a:cubicBezTo>
                  <a:cubicBezTo>
                    <a:pt x="0" y="308"/>
                    <a:pt x="27" y="298"/>
                    <a:pt x="27" y="298"/>
                  </a:cubicBezTo>
                  <a:cubicBezTo>
                    <a:pt x="51" y="288"/>
                    <a:pt x="116" y="216"/>
                    <a:pt x="116" y="216"/>
                  </a:cubicBezTo>
                  <a:cubicBezTo>
                    <a:pt x="206" y="108"/>
                    <a:pt x="200" y="66"/>
                    <a:pt x="200" y="66"/>
                  </a:cubicBezTo>
                  <a:cubicBezTo>
                    <a:pt x="222" y="56"/>
                    <a:pt x="247" y="33"/>
                    <a:pt x="247" y="33"/>
                  </a:cubicBezTo>
                  <a:lnTo>
                    <a:pt x="231" y="1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Freeform 9"/>
            <p:cNvSpPr/>
            <p:nvPr/>
          </p:nvSpPr>
          <p:spPr bwMode="auto">
            <a:xfrm>
              <a:off x="1689777" y="747968"/>
              <a:ext cx="69485" cy="122137"/>
            </a:xfrm>
            <a:custGeom>
              <a:avLst/>
              <a:gdLst>
                <a:gd name="T0" fmla="*/ 10 w 68"/>
                <a:gd name="T1" fmla="*/ 26 h 119"/>
                <a:gd name="T2" fmla="*/ 10 w 68"/>
                <a:gd name="T3" fmla="*/ 100 h 119"/>
                <a:gd name="T4" fmla="*/ 16 w 68"/>
                <a:gd name="T5" fmla="*/ 112 h 119"/>
                <a:gd name="T6" fmla="*/ 60 w 68"/>
                <a:gd name="T7" fmla="*/ 58 h 119"/>
                <a:gd name="T8" fmla="*/ 24 w 68"/>
                <a:gd name="T9" fmla="*/ 13 h 119"/>
                <a:gd name="T10" fmla="*/ 10 w 68"/>
                <a:gd name="T11" fmla="*/ 26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" h="119">
                  <a:moveTo>
                    <a:pt x="10" y="26"/>
                  </a:moveTo>
                  <a:cubicBezTo>
                    <a:pt x="10" y="26"/>
                    <a:pt x="27" y="85"/>
                    <a:pt x="10" y="100"/>
                  </a:cubicBezTo>
                  <a:cubicBezTo>
                    <a:pt x="10" y="100"/>
                    <a:pt x="0" y="119"/>
                    <a:pt x="16" y="112"/>
                  </a:cubicBezTo>
                  <a:cubicBezTo>
                    <a:pt x="16" y="112"/>
                    <a:pt x="40" y="72"/>
                    <a:pt x="60" y="58"/>
                  </a:cubicBezTo>
                  <a:cubicBezTo>
                    <a:pt x="60" y="58"/>
                    <a:pt x="68" y="28"/>
                    <a:pt x="24" y="13"/>
                  </a:cubicBezTo>
                  <a:cubicBezTo>
                    <a:pt x="24" y="13"/>
                    <a:pt x="1" y="0"/>
                    <a:pt x="10" y="2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10"/>
            <p:cNvSpPr>
              <a:spLocks noEditPoints="1"/>
            </p:cNvSpPr>
            <p:nvPr/>
          </p:nvSpPr>
          <p:spPr bwMode="auto">
            <a:xfrm>
              <a:off x="1856367" y="483409"/>
              <a:ext cx="263264" cy="451433"/>
            </a:xfrm>
            <a:custGeom>
              <a:avLst/>
              <a:gdLst>
                <a:gd name="T0" fmla="*/ 166 w 258"/>
                <a:gd name="T1" fmla="*/ 8 h 440"/>
                <a:gd name="T2" fmla="*/ 160 w 258"/>
                <a:gd name="T3" fmla="*/ 17 h 440"/>
                <a:gd name="T4" fmla="*/ 133 w 258"/>
                <a:gd name="T5" fmla="*/ 40 h 440"/>
                <a:gd name="T6" fmla="*/ 104 w 258"/>
                <a:gd name="T7" fmla="*/ 52 h 440"/>
                <a:gd name="T8" fmla="*/ 93 w 258"/>
                <a:gd name="T9" fmla="*/ 69 h 440"/>
                <a:gd name="T10" fmla="*/ 46 w 258"/>
                <a:gd name="T11" fmla="*/ 113 h 440"/>
                <a:gd name="T12" fmla="*/ 27 w 258"/>
                <a:gd name="T13" fmla="*/ 97 h 440"/>
                <a:gd name="T14" fmla="*/ 14 w 258"/>
                <a:gd name="T15" fmla="*/ 105 h 440"/>
                <a:gd name="T16" fmla="*/ 21 w 258"/>
                <a:gd name="T17" fmla="*/ 147 h 440"/>
                <a:gd name="T18" fmla="*/ 52 w 258"/>
                <a:gd name="T19" fmla="*/ 131 h 440"/>
                <a:gd name="T20" fmla="*/ 99 w 258"/>
                <a:gd name="T21" fmla="*/ 83 h 440"/>
                <a:gd name="T22" fmla="*/ 133 w 258"/>
                <a:gd name="T23" fmla="*/ 91 h 440"/>
                <a:gd name="T24" fmla="*/ 122 w 258"/>
                <a:gd name="T25" fmla="*/ 117 h 440"/>
                <a:gd name="T26" fmla="*/ 34 w 258"/>
                <a:gd name="T27" fmla="*/ 223 h 440"/>
                <a:gd name="T28" fmla="*/ 33 w 258"/>
                <a:gd name="T29" fmla="*/ 259 h 440"/>
                <a:gd name="T30" fmla="*/ 61 w 258"/>
                <a:gd name="T31" fmla="*/ 260 h 440"/>
                <a:gd name="T32" fmla="*/ 90 w 258"/>
                <a:gd name="T33" fmla="*/ 229 h 440"/>
                <a:gd name="T34" fmla="*/ 80 w 258"/>
                <a:gd name="T35" fmla="*/ 273 h 440"/>
                <a:gd name="T36" fmla="*/ 107 w 258"/>
                <a:gd name="T37" fmla="*/ 288 h 440"/>
                <a:gd name="T38" fmla="*/ 148 w 258"/>
                <a:gd name="T39" fmla="*/ 301 h 440"/>
                <a:gd name="T40" fmla="*/ 4 w 258"/>
                <a:gd name="T41" fmla="*/ 364 h 440"/>
                <a:gd name="T42" fmla="*/ 121 w 258"/>
                <a:gd name="T43" fmla="*/ 426 h 440"/>
                <a:gd name="T44" fmla="*/ 176 w 258"/>
                <a:gd name="T45" fmla="*/ 384 h 440"/>
                <a:gd name="T46" fmla="*/ 176 w 258"/>
                <a:gd name="T47" fmla="*/ 340 h 440"/>
                <a:gd name="T48" fmla="*/ 182 w 258"/>
                <a:gd name="T49" fmla="*/ 331 h 440"/>
                <a:gd name="T50" fmla="*/ 212 w 258"/>
                <a:gd name="T51" fmla="*/ 338 h 440"/>
                <a:gd name="T52" fmla="*/ 228 w 258"/>
                <a:gd name="T53" fmla="*/ 338 h 440"/>
                <a:gd name="T54" fmla="*/ 222 w 258"/>
                <a:gd name="T55" fmla="*/ 309 h 440"/>
                <a:gd name="T56" fmla="*/ 168 w 258"/>
                <a:gd name="T57" fmla="*/ 302 h 440"/>
                <a:gd name="T58" fmla="*/ 118 w 258"/>
                <a:gd name="T59" fmla="*/ 264 h 440"/>
                <a:gd name="T60" fmla="*/ 135 w 258"/>
                <a:gd name="T61" fmla="*/ 191 h 440"/>
                <a:gd name="T62" fmla="*/ 89 w 258"/>
                <a:gd name="T63" fmla="*/ 198 h 440"/>
                <a:gd name="T64" fmla="*/ 132 w 258"/>
                <a:gd name="T65" fmla="*/ 152 h 440"/>
                <a:gd name="T66" fmla="*/ 142 w 258"/>
                <a:gd name="T67" fmla="*/ 131 h 440"/>
                <a:gd name="T68" fmla="*/ 167 w 258"/>
                <a:gd name="T69" fmla="*/ 94 h 440"/>
                <a:gd name="T70" fmla="*/ 204 w 258"/>
                <a:gd name="T71" fmla="*/ 15 h 440"/>
                <a:gd name="T72" fmla="*/ 166 w 258"/>
                <a:gd name="T73" fmla="*/ 8 h 440"/>
                <a:gd name="T74" fmla="*/ 153 w 258"/>
                <a:gd name="T75" fmla="*/ 371 h 440"/>
                <a:gd name="T76" fmla="*/ 75 w 258"/>
                <a:gd name="T77" fmla="*/ 389 h 440"/>
                <a:gd name="T78" fmla="*/ 94 w 258"/>
                <a:gd name="T79" fmla="*/ 355 h 440"/>
                <a:gd name="T80" fmla="*/ 135 w 258"/>
                <a:gd name="T81" fmla="*/ 334 h 440"/>
                <a:gd name="T82" fmla="*/ 153 w 258"/>
                <a:gd name="T83" fmla="*/ 371 h 440"/>
                <a:gd name="T84" fmla="*/ 141 w 258"/>
                <a:gd name="T85" fmla="*/ 58 h 440"/>
                <a:gd name="T86" fmla="*/ 146 w 258"/>
                <a:gd name="T87" fmla="*/ 49 h 440"/>
                <a:gd name="T88" fmla="*/ 161 w 258"/>
                <a:gd name="T89" fmla="*/ 38 h 440"/>
                <a:gd name="T90" fmla="*/ 141 w 258"/>
                <a:gd name="T91" fmla="*/ 58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58" h="440">
                  <a:moveTo>
                    <a:pt x="166" y="8"/>
                  </a:moveTo>
                  <a:cubicBezTo>
                    <a:pt x="160" y="17"/>
                    <a:pt x="160" y="17"/>
                    <a:pt x="160" y="17"/>
                  </a:cubicBezTo>
                  <a:cubicBezTo>
                    <a:pt x="133" y="40"/>
                    <a:pt x="133" y="40"/>
                    <a:pt x="133" y="40"/>
                  </a:cubicBezTo>
                  <a:cubicBezTo>
                    <a:pt x="133" y="40"/>
                    <a:pt x="134" y="61"/>
                    <a:pt x="104" y="52"/>
                  </a:cubicBezTo>
                  <a:cubicBezTo>
                    <a:pt x="104" y="52"/>
                    <a:pt x="94" y="52"/>
                    <a:pt x="93" y="69"/>
                  </a:cubicBezTo>
                  <a:cubicBezTo>
                    <a:pt x="46" y="113"/>
                    <a:pt x="46" y="113"/>
                    <a:pt x="46" y="113"/>
                  </a:cubicBezTo>
                  <a:cubicBezTo>
                    <a:pt x="46" y="113"/>
                    <a:pt x="31" y="127"/>
                    <a:pt x="27" y="97"/>
                  </a:cubicBezTo>
                  <a:cubicBezTo>
                    <a:pt x="27" y="97"/>
                    <a:pt x="21" y="74"/>
                    <a:pt x="14" y="105"/>
                  </a:cubicBezTo>
                  <a:cubicBezTo>
                    <a:pt x="14" y="105"/>
                    <a:pt x="12" y="142"/>
                    <a:pt x="21" y="147"/>
                  </a:cubicBezTo>
                  <a:cubicBezTo>
                    <a:pt x="21" y="147"/>
                    <a:pt x="49" y="156"/>
                    <a:pt x="52" y="131"/>
                  </a:cubicBezTo>
                  <a:cubicBezTo>
                    <a:pt x="52" y="131"/>
                    <a:pt x="92" y="90"/>
                    <a:pt x="99" y="83"/>
                  </a:cubicBezTo>
                  <a:cubicBezTo>
                    <a:pt x="99" y="83"/>
                    <a:pt x="123" y="96"/>
                    <a:pt x="133" y="91"/>
                  </a:cubicBezTo>
                  <a:cubicBezTo>
                    <a:pt x="133" y="91"/>
                    <a:pt x="143" y="96"/>
                    <a:pt x="122" y="117"/>
                  </a:cubicBezTo>
                  <a:cubicBezTo>
                    <a:pt x="122" y="117"/>
                    <a:pt x="53" y="222"/>
                    <a:pt x="34" y="223"/>
                  </a:cubicBezTo>
                  <a:cubicBezTo>
                    <a:pt x="34" y="223"/>
                    <a:pt x="25" y="246"/>
                    <a:pt x="33" y="259"/>
                  </a:cubicBezTo>
                  <a:cubicBezTo>
                    <a:pt x="33" y="259"/>
                    <a:pt x="56" y="265"/>
                    <a:pt x="61" y="260"/>
                  </a:cubicBezTo>
                  <a:cubicBezTo>
                    <a:pt x="90" y="229"/>
                    <a:pt x="90" y="229"/>
                    <a:pt x="90" y="229"/>
                  </a:cubicBezTo>
                  <a:cubicBezTo>
                    <a:pt x="90" y="229"/>
                    <a:pt x="95" y="245"/>
                    <a:pt x="80" y="273"/>
                  </a:cubicBezTo>
                  <a:cubicBezTo>
                    <a:pt x="80" y="273"/>
                    <a:pt x="79" y="303"/>
                    <a:pt x="107" y="288"/>
                  </a:cubicBezTo>
                  <a:cubicBezTo>
                    <a:pt x="107" y="288"/>
                    <a:pt x="140" y="278"/>
                    <a:pt x="148" y="301"/>
                  </a:cubicBezTo>
                  <a:cubicBezTo>
                    <a:pt x="148" y="301"/>
                    <a:pt x="91" y="290"/>
                    <a:pt x="4" y="364"/>
                  </a:cubicBezTo>
                  <a:cubicBezTo>
                    <a:pt x="4" y="364"/>
                    <a:pt x="0" y="392"/>
                    <a:pt x="121" y="426"/>
                  </a:cubicBezTo>
                  <a:cubicBezTo>
                    <a:pt x="121" y="426"/>
                    <a:pt x="170" y="440"/>
                    <a:pt x="176" y="384"/>
                  </a:cubicBezTo>
                  <a:cubicBezTo>
                    <a:pt x="176" y="340"/>
                    <a:pt x="176" y="340"/>
                    <a:pt x="176" y="340"/>
                  </a:cubicBezTo>
                  <a:cubicBezTo>
                    <a:pt x="176" y="340"/>
                    <a:pt x="170" y="334"/>
                    <a:pt x="182" y="331"/>
                  </a:cubicBezTo>
                  <a:cubicBezTo>
                    <a:pt x="212" y="338"/>
                    <a:pt x="212" y="338"/>
                    <a:pt x="212" y="338"/>
                  </a:cubicBezTo>
                  <a:cubicBezTo>
                    <a:pt x="212" y="338"/>
                    <a:pt x="220" y="353"/>
                    <a:pt x="228" y="338"/>
                  </a:cubicBezTo>
                  <a:cubicBezTo>
                    <a:pt x="228" y="338"/>
                    <a:pt x="258" y="326"/>
                    <a:pt x="222" y="309"/>
                  </a:cubicBezTo>
                  <a:cubicBezTo>
                    <a:pt x="168" y="302"/>
                    <a:pt x="168" y="302"/>
                    <a:pt x="168" y="302"/>
                  </a:cubicBezTo>
                  <a:cubicBezTo>
                    <a:pt x="168" y="302"/>
                    <a:pt x="179" y="269"/>
                    <a:pt x="118" y="264"/>
                  </a:cubicBezTo>
                  <a:cubicBezTo>
                    <a:pt x="135" y="191"/>
                    <a:pt x="135" y="191"/>
                    <a:pt x="135" y="191"/>
                  </a:cubicBezTo>
                  <a:cubicBezTo>
                    <a:pt x="135" y="191"/>
                    <a:pt x="122" y="167"/>
                    <a:pt x="89" y="198"/>
                  </a:cubicBezTo>
                  <a:cubicBezTo>
                    <a:pt x="89" y="198"/>
                    <a:pt x="116" y="161"/>
                    <a:pt x="132" y="152"/>
                  </a:cubicBezTo>
                  <a:cubicBezTo>
                    <a:pt x="132" y="152"/>
                    <a:pt x="140" y="152"/>
                    <a:pt x="142" y="131"/>
                  </a:cubicBezTo>
                  <a:cubicBezTo>
                    <a:pt x="142" y="131"/>
                    <a:pt x="154" y="129"/>
                    <a:pt x="167" y="94"/>
                  </a:cubicBezTo>
                  <a:cubicBezTo>
                    <a:pt x="167" y="94"/>
                    <a:pt x="186" y="94"/>
                    <a:pt x="204" y="15"/>
                  </a:cubicBezTo>
                  <a:cubicBezTo>
                    <a:pt x="204" y="15"/>
                    <a:pt x="180" y="0"/>
                    <a:pt x="166" y="8"/>
                  </a:cubicBezTo>
                  <a:close/>
                  <a:moveTo>
                    <a:pt x="153" y="371"/>
                  </a:moveTo>
                  <a:cubicBezTo>
                    <a:pt x="145" y="420"/>
                    <a:pt x="75" y="389"/>
                    <a:pt x="75" y="389"/>
                  </a:cubicBezTo>
                  <a:cubicBezTo>
                    <a:pt x="38" y="383"/>
                    <a:pt x="94" y="355"/>
                    <a:pt x="94" y="355"/>
                  </a:cubicBezTo>
                  <a:cubicBezTo>
                    <a:pt x="135" y="334"/>
                    <a:pt x="135" y="334"/>
                    <a:pt x="135" y="334"/>
                  </a:cubicBezTo>
                  <a:cubicBezTo>
                    <a:pt x="172" y="319"/>
                    <a:pt x="153" y="371"/>
                    <a:pt x="153" y="371"/>
                  </a:cubicBezTo>
                  <a:close/>
                  <a:moveTo>
                    <a:pt x="141" y="58"/>
                  </a:moveTo>
                  <a:cubicBezTo>
                    <a:pt x="141" y="58"/>
                    <a:pt x="140" y="53"/>
                    <a:pt x="146" y="49"/>
                  </a:cubicBezTo>
                  <a:cubicBezTo>
                    <a:pt x="161" y="38"/>
                    <a:pt x="161" y="38"/>
                    <a:pt x="161" y="38"/>
                  </a:cubicBezTo>
                  <a:cubicBezTo>
                    <a:pt x="161" y="38"/>
                    <a:pt x="152" y="74"/>
                    <a:pt x="141" y="5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11"/>
            <p:cNvSpPr>
              <a:spLocks noEditPoints="1"/>
            </p:cNvSpPr>
            <p:nvPr/>
          </p:nvSpPr>
          <p:spPr bwMode="auto">
            <a:xfrm>
              <a:off x="1180081" y="497651"/>
              <a:ext cx="237801" cy="423812"/>
            </a:xfrm>
            <a:custGeom>
              <a:avLst/>
              <a:gdLst>
                <a:gd name="T0" fmla="*/ 136 w 233"/>
                <a:gd name="T1" fmla="*/ 295 h 413"/>
                <a:gd name="T2" fmla="*/ 171 w 233"/>
                <a:gd name="T3" fmla="*/ 228 h 413"/>
                <a:gd name="T4" fmla="*/ 167 w 233"/>
                <a:gd name="T5" fmla="*/ 210 h 413"/>
                <a:gd name="T6" fmla="*/ 172 w 233"/>
                <a:gd name="T7" fmla="*/ 199 h 413"/>
                <a:gd name="T8" fmla="*/ 162 w 233"/>
                <a:gd name="T9" fmla="*/ 191 h 413"/>
                <a:gd name="T10" fmla="*/ 141 w 233"/>
                <a:gd name="T11" fmla="*/ 171 h 413"/>
                <a:gd name="T12" fmla="*/ 153 w 233"/>
                <a:gd name="T13" fmla="*/ 156 h 413"/>
                <a:gd name="T14" fmla="*/ 202 w 233"/>
                <a:gd name="T15" fmla="*/ 127 h 413"/>
                <a:gd name="T16" fmla="*/ 226 w 233"/>
                <a:gd name="T17" fmla="*/ 71 h 413"/>
                <a:gd name="T18" fmla="*/ 214 w 233"/>
                <a:gd name="T19" fmla="*/ 54 h 413"/>
                <a:gd name="T20" fmla="*/ 199 w 233"/>
                <a:gd name="T21" fmla="*/ 73 h 413"/>
                <a:gd name="T22" fmla="*/ 157 w 233"/>
                <a:gd name="T23" fmla="*/ 106 h 413"/>
                <a:gd name="T24" fmla="*/ 179 w 233"/>
                <a:gd name="T25" fmla="*/ 41 h 413"/>
                <a:gd name="T26" fmla="*/ 176 w 233"/>
                <a:gd name="T27" fmla="*/ 18 h 413"/>
                <a:gd name="T28" fmla="*/ 162 w 233"/>
                <a:gd name="T29" fmla="*/ 35 h 413"/>
                <a:gd name="T30" fmla="*/ 106 w 233"/>
                <a:gd name="T31" fmla="*/ 145 h 413"/>
                <a:gd name="T32" fmla="*/ 72 w 233"/>
                <a:gd name="T33" fmla="*/ 163 h 413"/>
                <a:gd name="T34" fmla="*/ 53 w 233"/>
                <a:gd name="T35" fmla="*/ 181 h 413"/>
                <a:gd name="T36" fmla="*/ 82 w 233"/>
                <a:gd name="T37" fmla="*/ 204 h 413"/>
                <a:gd name="T38" fmla="*/ 48 w 233"/>
                <a:gd name="T39" fmla="*/ 276 h 413"/>
                <a:gd name="T40" fmla="*/ 38 w 233"/>
                <a:gd name="T41" fmla="*/ 296 h 413"/>
                <a:gd name="T42" fmla="*/ 62 w 233"/>
                <a:gd name="T43" fmla="*/ 313 h 413"/>
                <a:gd name="T44" fmla="*/ 101 w 233"/>
                <a:gd name="T45" fmla="*/ 291 h 413"/>
                <a:gd name="T46" fmla="*/ 104 w 233"/>
                <a:gd name="T47" fmla="*/ 299 h 413"/>
                <a:gd name="T48" fmla="*/ 93 w 233"/>
                <a:gd name="T49" fmla="*/ 331 h 413"/>
                <a:gd name="T50" fmla="*/ 58 w 233"/>
                <a:gd name="T51" fmla="*/ 357 h 413"/>
                <a:gd name="T52" fmla="*/ 40 w 233"/>
                <a:gd name="T53" fmla="*/ 361 h 413"/>
                <a:gd name="T54" fmla="*/ 37 w 233"/>
                <a:gd name="T55" fmla="*/ 400 h 413"/>
                <a:gd name="T56" fmla="*/ 61 w 233"/>
                <a:gd name="T57" fmla="*/ 392 h 413"/>
                <a:gd name="T58" fmla="*/ 78 w 233"/>
                <a:gd name="T59" fmla="*/ 365 h 413"/>
                <a:gd name="T60" fmla="*/ 127 w 233"/>
                <a:gd name="T61" fmla="*/ 403 h 413"/>
                <a:gd name="T62" fmla="*/ 136 w 233"/>
                <a:gd name="T63" fmla="*/ 365 h 413"/>
                <a:gd name="T64" fmla="*/ 136 w 233"/>
                <a:gd name="T65" fmla="*/ 295 h 413"/>
                <a:gd name="T66" fmla="*/ 100 w 233"/>
                <a:gd name="T67" fmla="*/ 260 h 413"/>
                <a:gd name="T68" fmla="*/ 79 w 233"/>
                <a:gd name="T69" fmla="*/ 273 h 413"/>
                <a:gd name="T70" fmla="*/ 97 w 233"/>
                <a:gd name="T71" fmla="*/ 210 h 413"/>
                <a:gd name="T72" fmla="*/ 125 w 233"/>
                <a:gd name="T73" fmla="*/ 181 h 413"/>
                <a:gd name="T74" fmla="*/ 112 w 233"/>
                <a:gd name="T75" fmla="*/ 233 h 413"/>
                <a:gd name="T76" fmla="*/ 100 w 233"/>
                <a:gd name="T77" fmla="*/ 260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33" h="413">
                  <a:moveTo>
                    <a:pt x="136" y="295"/>
                  </a:moveTo>
                  <a:cubicBezTo>
                    <a:pt x="136" y="295"/>
                    <a:pt x="129" y="275"/>
                    <a:pt x="171" y="228"/>
                  </a:cubicBezTo>
                  <a:cubicBezTo>
                    <a:pt x="167" y="210"/>
                    <a:pt x="167" y="210"/>
                    <a:pt x="167" y="210"/>
                  </a:cubicBezTo>
                  <a:cubicBezTo>
                    <a:pt x="172" y="199"/>
                    <a:pt x="172" y="199"/>
                    <a:pt x="172" y="199"/>
                  </a:cubicBezTo>
                  <a:cubicBezTo>
                    <a:pt x="162" y="191"/>
                    <a:pt x="162" y="191"/>
                    <a:pt x="162" y="191"/>
                  </a:cubicBezTo>
                  <a:cubicBezTo>
                    <a:pt x="162" y="191"/>
                    <a:pt x="161" y="171"/>
                    <a:pt x="141" y="171"/>
                  </a:cubicBezTo>
                  <a:cubicBezTo>
                    <a:pt x="141" y="171"/>
                    <a:pt x="130" y="168"/>
                    <a:pt x="153" y="156"/>
                  </a:cubicBezTo>
                  <a:cubicBezTo>
                    <a:pt x="202" y="127"/>
                    <a:pt x="202" y="127"/>
                    <a:pt x="202" y="127"/>
                  </a:cubicBezTo>
                  <a:cubicBezTo>
                    <a:pt x="226" y="71"/>
                    <a:pt x="226" y="71"/>
                    <a:pt x="226" y="71"/>
                  </a:cubicBezTo>
                  <a:cubicBezTo>
                    <a:pt x="226" y="71"/>
                    <a:pt x="233" y="61"/>
                    <a:pt x="214" y="54"/>
                  </a:cubicBezTo>
                  <a:cubicBezTo>
                    <a:pt x="214" y="54"/>
                    <a:pt x="212" y="67"/>
                    <a:pt x="199" y="73"/>
                  </a:cubicBezTo>
                  <a:cubicBezTo>
                    <a:pt x="186" y="79"/>
                    <a:pt x="167" y="96"/>
                    <a:pt x="157" y="106"/>
                  </a:cubicBezTo>
                  <a:cubicBezTo>
                    <a:pt x="157" y="106"/>
                    <a:pt x="177" y="53"/>
                    <a:pt x="179" y="41"/>
                  </a:cubicBezTo>
                  <a:cubicBezTo>
                    <a:pt x="176" y="18"/>
                    <a:pt x="176" y="18"/>
                    <a:pt x="176" y="18"/>
                  </a:cubicBezTo>
                  <a:cubicBezTo>
                    <a:pt x="176" y="18"/>
                    <a:pt x="164" y="0"/>
                    <a:pt x="162" y="35"/>
                  </a:cubicBezTo>
                  <a:cubicBezTo>
                    <a:pt x="106" y="145"/>
                    <a:pt x="106" y="145"/>
                    <a:pt x="106" y="145"/>
                  </a:cubicBezTo>
                  <a:cubicBezTo>
                    <a:pt x="72" y="163"/>
                    <a:pt x="72" y="163"/>
                    <a:pt x="72" y="163"/>
                  </a:cubicBezTo>
                  <a:cubicBezTo>
                    <a:pt x="72" y="163"/>
                    <a:pt x="38" y="156"/>
                    <a:pt x="53" y="181"/>
                  </a:cubicBezTo>
                  <a:cubicBezTo>
                    <a:pt x="82" y="204"/>
                    <a:pt x="82" y="204"/>
                    <a:pt x="82" y="204"/>
                  </a:cubicBezTo>
                  <a:cubicBezTo>
                    <a:pt x="48" y="276"/>
                    <a:pt x="48" y="276"/>
                    <a:pt x="48" y="276"/>
                  </a:cubicBezTo>
                  <a:cubicBezTo>
                    <a:pt x="38" y="296"/>
                    <a:pt x="38" y="296"/>
                    <a:pt x="38" y="296"/>
                  </a:cubicBezTo>
                  <a:cubicBezTo>
                    <a:pt x="62" y="313"/>
                    <a:pt x="62" y="313"/>
                    <a:pt x="62" y="313"/>
                  </a:cubicBezTo>
                  <a:cubicBezTo>
                    <a:pt x="101" y="291"/>
                    <a:pt x="101" y="291"/>
                    <a:pt x="101" y="291"/>
                  </a:cubicBezTo>
                  <a:cubicBezTo>
                    <a:pt x="101" y="291"/>
                    <a:pt x="106" y="291"/>
                    <a:pt x="104" y="299"/>
                  </a:cubicBezTo>
                  <a:cubicBezTo>
                    <a:pt x="93" y="331"/>
                    <a:pt x="93" y="331"/>
                    <a:pt x="93" y="331"/>
                  </a:cubicBezTo>
                  <a:cubicBezTo>
                    <a:pt x="93" y="331"/>
                    <a:pt x="67" y="358"/>
                    <a:pt x="58" y="357"/>
                  </a:cubicBezTo>
                  <a:cubicBezTo>
                    <a:pt x="58" y="357"/>
                    <a:pt x="54" y="357"/>
                    <a:pt x="40" y="361"/>
                  </a:cubicBezTo>
                  <a:cubicBezTo>
                    <a:pt x="40" y="361"/>
                    <a:pt x="0" y="381"/>
                    <a:pt x="37" y="400"/>
                  </a:cubicBezTo>
                  <a:cubicBezTo>
                    <a:pt x="37" y="400"/>
                    <a:pt x="48" y="413"/>
                    <a:pt x="61" y="392"/>
                  </a:cubicBezTo>
                  <a:cubicBezTo>
                    <a:pt x="78" y="365"/>
                    <a:pt x="78" y="365"/>
                    <a:pt x="78" y="365"/>
                  </a:cubicBezTo>
                  <a:cubicBezTo>
                    <a:pt x="127" y="403"/>
                    <a:pt x="127" y="403"/>
                    <a:pt x="127" y="403"/>
                  </a:cubicBezTo>
                  <a:cubicBezTo>
                    <a:pt x="127" y="403"/>
                    <a:pt x="138" y="390"/>
                    <a:pt x="136" y="365"/>
                  </a:cubicBezTo>
                  <a:lnTo>
                    <a:pt x="136" y="295"/>
                  </a:lnTo>
                  <a:close/>
                  <a:moveTo>
                    <a:pt x="100" y="260"/>
                  </a:moveTo>
                  <a:cubicBezTo>
                    <a:pt x="79" y="273"/>
                    <a:pt x="79" y="273"/>
                    <a:pt x="79" y="273"/>
                  </a:cubicBezTo>
                  <a:cubicBezTo>
                    <a:pt x="97" y="210"/>
                    <a:pt x="97" y="210"/>
                    <a:pt x="97" y="210"/>
                  </a:cubicBezTo>
                  <a:cubicBezTo>
                    <a:pt x="104" y="190"/>
                    <a:pt x="125" y="181"/>
                    <a:pt x="125" y="181"/>
                  </a:cubicBezTo>
                  <a:cubicBezTo>
                    <a:pt x="125" y="200"/>
                    <a:pt x="112" y="233"/>
                    <a:pt x="112" y="233"/>
                  </a:cubicBezTo>
                  <a:cubicBezTo>
                    <a:pt x="107" y="250"/>
                    <a:pt x="100" y="260"/>
                    <a:pt x="100" y="26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Freeform 12"/>
            <p:cNvSpPr/>
            <p:nvPr/>
          </p:nvSpPr>
          <p:spPr bwMode="auto">
            <a:xfrm>
              <a:off x="1313008" y="816589"/>
              <a:ext cx="84590" cy="75095"/>
            </a:xfrm>
            <a:custGeom>
              <a:avLst/>
              <a:gdLst>
                <a:gd name="T0" fmla="*/ 61 w 83"/>
                <a:gd name="T1" fmla="*/ 10 h 73"/>
                <a:gd name="T2" fmla="*/ 26 w 83"/>
                <a:gd name="T3" fmla="*/ 0 h 73"/>
                <a:gd name="T4" fmla="*/ 21 w 83"/>
                <a:gd name="T5" fmla="*/ 13 h 73"/>
                <a:gd name="T6" fmla="*/ 44 w 83"/>
                <a:gd name="T7" fmla="*/ 46 h 73"/>
                <a:gd name="T8" fmla="*/ 68 w 83"/>
                <a:gd name="T9" fmla="*/ 52 h 73"/>
                <a:gd name="T10" fmla="*/ 76 w 83"/>
                <a:gd name="T11" fmla="*/ 35 h 73"/>
                <a:gd name="T12" fmla="*/ 61 w 83"/>
                <a:gd name="T13" fmla="*/ 1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3" h="73">
                  <a:moveTo>
                    <a:pt x="61" y="10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26" y="0"/>
                    <a:pt x="0" y="0"/>
                    <a:pt x="21" y="13"/>
                  </a:cubicBezTo>
                  <a:cubicBezTo>
                    <a:pt x="21" y="13"/>
                    <a:pt x="39" y="31"/>
                    <a:pt x="44" y="46"/>
                  </a:cubicBezTo>
                  <a:cubicBezTo>
                    <a:pt x="44" y="46"/>
                    <a:pt x="49" y="73"/>
                    <a:pt x="68" y="52"/>
                  </a:cubicBezTo>
                  <a:cubicBezTo>
                    <a:pt x="76" y="35"/>
                    <a:pt x="76" y="35"/>
                    <a:pt x="76" y="35"/>
                  </a:cubicBezTo>
                  <a:cubicBezTo>
                    <a:pt x="76" y="35"/>
                    <a:pt x="83" y="19"/>
                    <a:pt x="61" y="1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70" name="组合 69"/>
            <p:cNvGrpSpPr/>
            <p:nvPr/>
          </p:nvGrpSpPr>
          <p:grpSpPr>
            <a:xfrm>
              <a:off x="232331" y="500672"/>
              <a:ext cx="476896" cy="481212"/>
              <a:chOff x="232331" y="500672"/>
              <a:chExt cx="476896" cy="481212"/>
            </a:xfrm>
            <a:grpFill/>
          </p:grpSpPr>
          <p:sp>
            <p:nvSpPr>
              <p:cNvPr id="71" name="Freeform 13"/>
              <p:cNvSpPr>
                <a:spLocks noEditPoints="1"/>
              </p:cNvSpPr>
              <p:nvPr/>
            </p:nvSpPr>
            <p:spPr bwMode="auto">
              <a:xfrm>
                <a:off x="232331" y="500672"/>
                <a:ext cx="476896" cy="481212"/>
              </a:xfrm>
              <a:custGeom>
                <a:avLst/>
                <a:gdLst>
                  <a:gd name="T0" fmla="*/ 234 w 467"/>
                  <a:gd name="T1" fmla="*/ 0 h 469"/>
                  <a:gd name="T2" fmla="*/ 0 w 467"/>
                  <a:gd name="T3" fmla="*/ 235 h 469"/>
                  <a:gd name="T4" fmla="*/ 234 w 467"/>
                  <a:gd name="T5" fmla="*/ 469 h 469"/>
                  <a:gd name="T6" fmla="*/ 467 w 467"/>
                  <a:gd name="T7" fmla="*/ 235 h 469"/>
                  <a:gd name="T8" fmla="*/ 234 w 467"/>
                  <a:gd name="T9" fmla="*/ 0 h 469"/>
                  <a:gd name="T10" fmla="*/ 234 w 467"/>
                  <a:gd name="T11" fmla="*/ 461 h 469"/>
                  <a:gd name="T12" fmla="*/ 9 w 467"/>
                  <a:gd name="T13" fmla="*/ 235 h 469"/>
                  <a:gd name="T14" fmla="*/ 234 w 467"/>
                  <a:gd name="T15" fmla="*/ 9 h 469"/>
                  <a:gd name="T16" fmla="*/ 459 w 467"/>
                  <a:gd name="T17" fmla="*/ 235 h 469"/>
                  <a:gd name="T18" fmla="*/ 234 w 467"/>
                  <a:gd name="T19" fmla="*/ 461 h 4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67" h="469">
                    <a:moveTo>
                      <a:pt x="234" y="0"/>
                    </a:moveTo>
                    <a:cubicBezTo>
                      <a:pt x="105" y="0"/>
                      <a:pt x="0" y="105"/>
                      <a:pt x="0" y="235"/>
                    </a:cubicBezTo>
                    <a:cubicBezTo>
                      <a:pt x="0" y="364"/>
                      <a:pt x="105" y="469"/>
                      <a:pt x="234" y="469"/>
                    </a:cubicBezTo>
                    <a:cubicBezTo>
                      <a:pt x="363" y="469"/>
                      <a:pt x="467" y="364"/>
                      <a:pt x="467" y="235"/>
                    </a:cubicBezTo>
                    <a:cubicBezTo>
                      <a:pt x="467" y="105"/>
                      <a:pt x="363" y="0"/>
                      <a:pt x="234" y="0"/>
                    </a:cubicBezTo>
                    <a:close/>
                    <a:moveTo>
                      <a:pt x="234" y="461"/>
                    </a:moveTo>
                    <a:cubicBezTo>
                      <a:pt x="109" y="461"/>
                      <a:pt x="9" y="360"/>
                      <a:pt x="9" y="235"/>
                    </a:cubicBezTo>
                    <a:cubicBezTo>
                      <a:pt x="9" y="110"/>
                      <a:pt x="109" y="9"/>
                      <a:pt x="234" y="9"/>
                    </a:cubicBezTo>
                    <a:cubicBezTo>
                      <a:pt x="358" y="9"/>
                      <a:pt x="459" y="110"/>
                      <a:pt x="459" y="235"/>
                    </a:cubicBezTo>
                    <a:cubicBezTo>
                      <a:pt x="459" y="360"/>
                      <a:pt x="358" y="461"/>
                      <a:pt x="234" y="46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2" name="Freeform 14"/>
              <p:cNvSpPr/>
              <p:nvPr/>
            </p:nvSpPr>
            <p:spPr bwMode="auto">
              <a:xfrm>
                <a:off x="427405" y="919305"/>
                <a:ext cx="29779" cy="32800"/>
              </a:xfrm>
              <a:custGeom>
                <a:avLst/>
                <a:gdLst>
                  <a:gd name="T0" fmla="*/ 15 w 29"/>
                  <a:gd name="T1" fmla="*/ 20 h 32"/>
                  <a:gd name="T2" fmla="*/ 15 w 29"/>
                  <a:gd name="T3" fmla="*/ 15 h 32"/>
                  <a:gd name="T4" fmla="*/ 29 w 29"/>
                  <a:gd name="T5" fmla="*/ 17 h 32"/>
                  <a:gd name="T6" fmla="*/ 27 w 29"/>
                  <a:gd name="T7" fmla="*/ 29 h 32"/>
                  <a:gd name="T8" fmla="*/ 21 w 29"/>
                  <a:gd name="T9" fmla="*/ 31 h 32"/>
                  <a:gd name="T10" fmla="*/ 13 w 29"/>
                  <a:gd name="T11" fmla="*/ 31 h 32"/>
                  <a:gd name="T12" fmla="*/ 5 w 29"/>
                  <a:gd name="T13" fmla="*/ 28 h 32"/>
                  <a:gd name="T14" fmla="*/ 1 w 29"/>
                  <a:gd name="T15" fmla="*/ 22 h 32"/>
                  <a:gd name="T16" fmla="*/ 0 w 29"/>
                  <a:gd name="T17" fmla="*/ 14 h 32"/>
                  <a:gd name="T18" fmla="*/ 3 w 29"/>
                  <a:gd name="T19" fmla="*/ 6 h 32"/>
                  <a:gd name="T20" fmla="*/ 10 w 29"/>
                  <a:gd name="T21" fmla="*/ 1 h 32"/>
                  <a:gd name="T22" fmla="*/ 18 w 29"/>
                  <a:gd name="T23" fmla="*/ 1 h 32"/>
                  <a:gd name="T24" fmla="*/ 26 w 29"/>
                  <a:gd name="T25" fmla="*/ 4 h 32"/>
                  <a:gd name="T26" fmla="*/ 29 w 29"/>
                  <a:gd name="T27" fmla="*/ 11 h 32"/>
                  <a:gd name="T28" fmla="*/ 23 w 29"/>
                  <a:gd name="T29" fmla="*/ 11 h 32"/>
                  <a:gd name="T30" fmla="*/ 21 w 29"/>
                  <a:gd name="T31" fmla="*/ 8 h 32"/>
                  <a:gd name="T32" fmla="*/ 17 w 29"/>
                  <a:gd name="T33" fmla="*/ 6 h 32"/>
                  <a:gd name="T34" fmla="*/ 10 w 29"/>
                  <a:gd name="T35" fmla="*/ 7 h 32"/>
                  <a:gd name="T36" fmla="*/ 7 w 29"/>
                  <a:gd name="T37" fmla="*/ 14 h 32"/>
                  <a:gd name="T38" fmla="*/ 8 w 29"/>
                  <a:gd name="T39" fmla="*/ 23 h 32"/>
                  <a:gd name="T40" fmla="*/ 14 w 29"/>
                  <a:gd name="T41" fmla="*/ 26 h 32"/>
                  <a:gd name="T42" fmla="*/ 17 w 29"/>
                  <a:gd name="T43" fmla="*/ 26 h 32"/>
                  <a:gd name="T44" fmla="*/ 21 w 29"/>
                  <a:gd name="T45" fmla="*/ 25 h 32"/>
                  <a:gd name="T46" fmla="*/ 22 w 29"/>
                  <a:gd name="T47" fmla="*/ 21 h 32"/>
                  <a:gd name="T48" fmla="*/ 15 w 29"/>
                  <a:gd name="T49" fmla="*/ 2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9" h="32">
                    <a:moveTo>
                      <a:pt x="15" y="20"/>
                    </a:moveTo>
                    <a:cubicBezTo>
                      <a:pt x="15" y="15"/>
                      <a:pt x="15" y="15"/>
                      <a:pt x="15" y="15"/>
                    </a:cubicBezTo>
                    <a:cubicBezTo>
                      <a:pt x="29" y="17"/>
                      <a:pt x="29" y="17"/>
                      <a:pt x="29" y="17"/>
                    </a:cubicBezTo>
                    <a:cubicBezTo>
                      <a:pt x="27" y="29"/>
                      <a:pt x="27" y="29"/>
                      <a:pt x="27" y="29"/>
                    </a:cubicBezTo>
                    <a:cubicBezTo>
                      <a:pt x="25" y="30"/>
                      <a:pt x="23" y="30"/>
                      <a:pt x="21" y="31"/>
                    </a:cubicBezTo>
                    <a:cubicBezTo>
                      <a:pt x="18" y="32"/>
                      <a:pt x="16" y="32"/>
                      <a:pt x="13" y="31"/>
                    </a:cubicBezTo>
                    <a:cubicBezTo>
                      <a:pt x="10" y="31"/>
                      <a:pt x="7" y="30"/>
                      <a:pt x="5" y="28"/>
                    </a:cubicBezTo>
                    <a:cubicBezTo>
                      <a:pt x="3" y="26"/>
                      <a:pt x="2" y="24"/>
                      <a:pt x="1" y="22"/>
                    </a:cubicBezTo>
                    <a:cubicBezTo>
                      <a:pt x="0" y="19"/>
                      <a:pt x="0" y="16"/>
                      <a:pt x="0" y="14"/>
                    </a:cubicBezTo>
                    <a:cubicBezTo>
                      <a:pt x="1" y="11"/>
                      <a:pt x="2" y="8"/>
                      <a:pt x="3" y="6"/>
                    </a:cubicBezTo>
                    <a:cubicBezTo>
                      <a:pt x="5" y="3"/>
                      <a:pt x="7" y="2"/>
                      <a:pt x="10" y="1"/>
                    </a:cubicBezTo>
                    <a:cubicBezTo>
                      <a:pt x="12" y="0"/>
                      <a:pt x="15" y="0"/>
                      <a:pt x="18" y="1"/>
                    </a:cubicBezTo>
                    <a:cubicBezTo>
                      <a:pt x="21" y="1"/>
                      <a:pt x="24" y="2"/>
                      <a:pt x="26" y="4"/>
                    </a:cubicBezTo>
                    <a:cubicBezTo>
                      <a:pt x="28" y="6"/>
                      <a:pt x="29" y="8"/>
                      <a:pt x="29" y="11"/>
                    </a:cubicBezTo>
                    <a:cubicBezTo>
                      <a:pt x="23" y="11"/>
                      <a:pt x="23" y="11"/>
                      <a:pt x="23" y="11"/>
                    </a:cubicBezTo>
                    <a:cubicBezTo>
                      <a:pt x="23" y="10"/>
                      <a:pt x="22" y="9"/>
                      <a:pt x="21" y="8"/>
                    </a:cubicBezTo>
                    <a:cubicBezTo>
                      <a:pt x="20" y="7"/>
                      <a:pt x="18" y="6"/>
                      <a:pt x="17" y="6"/>
                    </a:cubicBezTo>
                    <a:cubicBezTo>
                      <a:pt x="14" y="5"/>
                      <a:pt x="12" y="6"/>
                      <a:pt x="10" y="7"/>
                    </a:cubicBezTo>
                    <a:cubicBezTo>
                      <a:pt x="8" y="9"/>
                      <a:pt x="7" y="11"/>
                      <a:pt x="7" y="14"/>
                    </a:cubicBezTo>
                    <a:cubicBezTo>
                      <a:pt x="6" y="18"/>
                      <a:pt x="6" y="21"/>
                      <a:pt x="8" y="23"/>
                    </a:cubicBezTo>
                    <a:cubicBezTo>
                      <a:pt x="9" y="25"/>
                      <a:pt x="11" y="26"/>
                      <a:pt x="14" y="26"/>
                    </a:cubicBezTo>
                    <a:cubicBezTo>
                      <a:pt x="15" y="26"/>
                      <a:pt x="16" y="26"/>
                      <a:pt x="17" y="26"/>
                    </a:cubicBezTo>
                    <a:cubicBezTo>
                      <a:pt x="19" y="26"/>
                      <a:pt x="20" y="25"/>
                      <a:pt x="21" y="25"/>
                    </a:cubicBezTo>
                    <a:cubicBezTo>
                      <a:pt x="22" y="21"/>
                      <a:pt x="22" y="21"/>
                      <a:pt x="22" y="21"/>
                    </a:cubicBezTo>
                    <a:lnTo>
                      <a:pt x="15" y="2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3" name="Freeform 15"/>
              <p:cNvSpPr/>
              <p:nvPr/>
            </p:nvSpPr>
            <p:spPr bwMode="auto">
              <a:xfrm>
                <a:off x="391584" y="908947"/>
                <a:ext cx="34095" cy="37116"/>
              </a:xfrm>
              <a:custGeom>
                <a:avLst/>
                <a:gdLst>
                  <a:gd name="T0" fmla="*/ 0 w 79"/>
                  <a:gd name="T1" fmla="*/ 67 h 86"/>
                  <a:gd name="T2" fmla="*/ 24 w 79"/>
                  <a:gd name="T3" fmla="*/ 0 h 86"/>
                  <a:gd name="T4" fmla="*/ 36 w 79"/>
                  <a:gd name="T5" fmla="*/ 5 h 86"/>
                  <a:gd name="T6" fmla="*/ 48 w 79"/>
                  <a:gd name="T7" fmla="*/ 60 h 86"/>
                  <a:gd name="T8" fmla="*/ 64 w 79"/>
                  <a:gd name="T9" fmla="*/ 14 h 86"/>
                  <a:gd name="T10" fmla="*/ 79 w 79"/>
                  <a:gd name="T11" fmla="*/ 19 h 86"/>
                  <a:gd name="T12" fmla="*/ 55 w 79"/>
                  <a:gd name="T13" fmla="*/ 86 h 86"/>
                  <a:gd name="T14" fmla="*/ 41 w 79"/>
                  <a:gd name="T15" fmla="*/ 81 h 86"/>
                  <a:gd name="T16" fmla="*/ 29 w 79"/>
                  <a:gd name="T17" fmla="*/ 26 h 86"/>
                  <a:gd name="T18" fmla="*/ 12 w 79"/>
                  <a:gd name="T19" fmla="*/ 72 h 86"/>
                  <a:gd name="T20" fmla="*/ 0 w 79"/>
                  <a:gd name="T21" fmla="*/ 6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9" h="86">
                    <a:moveTo>
                      <a:pt x="0" y="67"/>
                    </a:moveTo>
                    <a:lnTo>
                      <a:pt x="24" y="0"/>
                    </a:lnTo>
                    <a:lnTo>
                      <a:pt x="36" y="5"/>
                    </a:lnTo>
                    <a:lnTo>
                      <a:pt x="48" y="60"/>
                    </a:lnTo>
                    <a:lnTo>
                      <a:pt x="64" y="14"/>
                    </a:lnTo>
                    <a:lnTo>
                      <a:pt x="79" y="19"/>
                    </a:lnTo>
                    <a:lnTo>
                      <a:pt x="55" y="86"/>
                    </a:lnTo>
                    <a:lnTo>
                      <a:pt x="41" y="81"/>
                    </a:lnTo>
                    <a:lnTo>
                      <a:pt x="29" y="26"/>
                    </a:lnTo>
                    <a:lnTo>
                      <a:pt x="12" y="72"/>
                    </a:lnTo>
                    <a:lnTo>
                      <a:pt x="0" y="67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4" name="Freeform 16"/>
              <p:cNvSpPr/>
              <p:nvPr/>
            </p:nvSpPr>
            <p:spPr bwMode="auto">
              <a:xfrm>
                <a:off x="303110" y="850684"/>
                <a:ext cx="39705" cy="38842"/>
              </a:xfrm>
              <a:custGeom>
                <a:avLst/>
                <a:gdLst>
                  <a:gd name="T0" fmla="*/ 0 w 92"/>
                  <a:gd name="T1" fmla="*/ 47 h 90"/>
                  <a:gd name="T2" fmla="*/ 56 w 92"/>
                  <a:gd name="T3" fmla="*/ 0 h 90"/>
                  <a:gd name="T4" fmla="*/ 66 w 92"/>
                  <a:gd name="T5" fmla="*/ 12 h 90"/>
                  <a:gd name="T6" fmla="*/ 47 w 92"/>
                  <a:gd name="T7" fmla="*/ 64 h 90"/>
                  <a:gd name="T8" fmla="*/ 85 w 92"/>
                  <a:gd name="T9" fmla="*/ 33 h 90"/>
                  <a:gd name="T10" fmla="*/ 92 w 92"/>
                  <a:gd name="T11" fmla="*/ 43 h 90"/>
                  <a:gd name="T12" fmla="*/ 37 w 92"/>
                  <a:gd name="T13" fmla="*/ 90 h 90"/>
                  <a:gd name="T14" fmla="*/ 28 w 92"/>
                  <a:gd name="T15" fmla="*/ 78 h 90"/>
                  <a:gd name="T16" fmla="*/ 45 w 92"/>
                  <a:gd name="T17" fmla="*/ 26 h 90"/>
                  <a:gd name="T18" fmla="*/ 9 w 92"/>
                  <a:gd name="T19" fmla="*/ 57 h 90"/>
                  <a:gd name="T20" fmla="*/ 0 w 92"/>
                  <a:gd name="T21" fmla="*/ 47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2" h="90">
                    <a:moveTo>
                      <a:pt x="0" y="47"/>
                    </a:moveTo>
                    <a:lnTo>
                      <a:pt x="56" y="0"/>
                    </a:lnTo>
                    <a:lnTo>
                      <a:pt x="66" y="12"/>
                    </a:lnTo>
                    <a:lnTo>
                      <a:pt x="47" y="64"/>
                    </a:lnTo>
                    <a:lnTo>
                      <a:pt x="85" y="33"/>
                    </a:lnTo>
                    <a:lnTo>
                      <a:pt x="92" y="43"/>
                    </a:lnTo>
                    <a:lnTo>
                      <a:pt x="37" y="90"/>
                    </a:lnTo>
                    <a:lnTo>
                      <a:pt x="28" y="78"/>
                    </a:lnTo>
                    <a:lnTo>
                      <a:pt x="45" y="26"/>
                    </a:lnTo>
                    <a:lnTo>
                      <a:pt x="9" y="57"/>
                    </a:lnTo>
                    <a:lnTo>
                      <a:pt x="0" y="47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5" name="Freeform 17"/>
              <p:cNvSpPr>
                <a:spLocks noEditPoints="1"/>
              </p:cNvSpPr>
              <p:nvPr/>
            </p:nvSpPr>
            <p:spPr bwMode="auto">
              <a:xfrm>
                <a:off x="360079" y="896863"/>
                <a:ext cx="32800" cy="32800"/>
              </a:xfrm>
              <a:custGeom>
                <a:avLst/>
                <a:gdLst>
                  <a:gd name="T0" fmla="*/ 15 w 32"/>
                  <a:gd name="T1" fmla="*/ 6 h 32"/>
                  <a:gd name="T2" fmla="*/ 21 w 32"/>
                  <a:gd name="T3" fmla="*/ 7 h 32"/>
                  <a:gd name="T4" fmla="*/ 25 w 32"/>
                  <a:gd name="T5" fmla="*/ 13 h 32"/>
                  <a:gd name="T6" fmla="*/ 23 w 32"/>
                  <a:gd name="T7" fmla="*/ 20 h 32"/>
                  <a:gd name="T8" fmla="*/ 17 w 32"/>
                  <a:gd name="T9" fmla="*/ 26 h 32"/>
                  <a:gd name="T10" fmla="*/ 11 w 32"/>
                  <a:gd name="T11" fmla="*/ 25 h 32"/>
                  <a:gd name="T12" fmla="*/ 7 w 32"/>
                  <a:gd name="T13" fmla="*/ 20 h 32"/>
                  <a:gd name="T14" fmla="*/ 9 w 32"/>
                  <a:gd name="T15" fmla="*/ 12 h 32"/>
                  <a:gd name="T16" fmla="*/ 15 w 32"/>
                  <a:gd name="T17" fmla="*/ 6 h 32"/>
                  <a:gd name="T18" fmla="*/ 1 w 32"/>
                  <a:gd name="T19" fmla="*/ 20 h 32"/>
                  <a:gd name="T20" fmla="*/ 8 w 32"/>
                  <a:gd name="T21" fmla="*/ 29 h 32"/>
                  <a:gd name="T22" fmla="*/ 19 w 32"/>
                  <a:gd name="T23" fmla="*/ 31 h 32"/>
                  <a:gd name="T24" fmla="*/ 29 w 32"/>
                  <a:gd name="T25" fmla="*/ 24 h 32"/>
                  <a:gd name="T26" fmla="*/ 31 w 32"/>
                  <a:gd name="T27" fmla="*/ 12 h 32"/>
                  <a:gd name="T28" fmla="*/ 24 w 32"/>
                  <a:gd name="T29" fmla="*/ 3 h 32"/>
                  <a:gd name="T30" fmla="*/ 18 w 32"/>
                  <a:gd name="T31" fmla="*/ 1 h 32"/>
                  <a:gd name="T32" fmla="*/ 13 w 32"/>
                  <a:gd name="T33" fmla="*/ 1 h 32"/>
                  <a:gd name="T34" fmla="*/ 8 w 32"/>
                  <a:gd name="T35" fmla="*/ 3 h 32"/>
                  <a:gd name="T36" fmla="*/ 3 w 32"/>
                  <a:gd name="T37" fmla="*/ 9 h 32"/>
                  <a:gd name="T38" fmla="*/ 1 w 32"/>
                  <a:gd name="T39" fmla="*/ 2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2" h="32">
                    <a:moveTo>
                      <a:pt x="15" y="6"/>
                    </a:moveTo>
                    <a:cubicBezTo>
                      <a:pt x="17" y="6"/>
                      <a:pt x="19" y="6"/>
                      <a:pt x="21" y="7"/>
                    </a:cubicBezTo>
                    <a:cubicBezTo>
                      <a:pt x="24" y="9"/>
                      <a:pt x="25" y="10"/>
                      <a:pt x="25" y="13"/>
                    </a:cubicBezTo>
                    <a:cubicBezTo>
                      <a:pt x="26" y="15"/>
                      <a:pt x="25" y="17"/>
                      <a:pt x="23" y="20"/>
                    </a:cubicBezTo>
                    <a:cubicBezTo>
                      <a:pt x="21" y="23"/>
                      <a:pt x="19" y="25"/>
                      <a:pt x="17" y="26"/>
                    </a:cubicBezTo>
                    <a:cubicBezTo>
                      <a:pt x="15" y="27"/>
                      <a:pt x="13" y="26"/>
                      <a:pt x="11" y="25"/>
                    </a:cubicBezTo>
                    <a:cubicBezTo>
                      <a:pt x="8" y="24"/>
                      <a:pt x="7" y="22"/>
                      <a:pt x="7" y="20"/>
                    </a:cubicBezTo>
                    <a:cubicBezTo>
                      <a:pt x="6" y="17"/>
                      <a:pt x="7" y="15"/>
                      <a:pt x="9" y="12"/>
                    </a:cubicBezTo>
                    <a:cubicBezTo>
                      <a:pt x="11" y="9"/>
                      <a:pt x="13" y="7"/>
                      <a:pt x="15" y="6"/>
                    </a:cubicBezTo>
                    <a:close/>
                    <a:moveTo>
                      <a:pt x="1" y="20"/>
                    </a:moveTo>
                    <a:cubicBezTo>
                      <a:pt x="2" y="24"/>
                      <a:pt x="4" y="27"/>
                      <a:pt x="8" y="29"/>
                    </a:cubicBezTo>
                    <a:cubicBezTo>
                      <a:pt x="12" y="32"/>
                      <a:pt x="15" y="32"/>
                      <a:pt x="19" y="31"/>
                    </a:cubicBezTo>
                    <a:cubicBezTo>
                      <a:pt x="23" y="30"/>
                      <a:pt x="26" y="28"/>
                      <a:pt x="29" y="24"/>
                    </a:cubicBezTo>
                    <a:cubicBezTo>
                      <a:pt x="31" y="20"/>
                      <a:pt x="32" y="16"/>
                      <a:pt x="31" y="12"/>
                    </a:cubicBezTo>
                    <a:cubicBezTo>
                      <a:pt x="30" y="8"/>
                      <a:pt x="28" y="5"/>
                      <a:pt x="24" y="3"/>
                    </a:cubicBezTo>
                    <a:cubicBezTo>
                      <a:pt x="22" y="2"/>
                      <a:pt x="20" y="1"/>
                      <a:pt x="18" y="1"/>
                    </a:cubicBezTo>
                    <a:cubicBezTo>
                      <a:pt x="16" y="0"/>
                      <a:pt x="15" y="0"/>
                      <a:pt x="13" y="1"/>
                    </a:cubicBezTo>
                    <a:cubicBezTo>
                      <a:pt x="11" y="1"/>
                      <a:pt x="10" y="2"/>
                      <a:pt x="8" y="3"/>
                    </a:cubicBezTo>
                    <a:cubicBezTo>
                      <a:pt x="7" y="4"/>
                      <a:pt x="5" y="6"/>
                      <a:pt x="3" y="9"/>
                    </a:cubicBezTo>
                    <a:cubicBezTo>
                      <a:pt x="1" y="13"/>
                      <a:pt x="0" y="17"/>
                      <a:pt x="1" y="2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6" name="Freeform 18"/>
              <p:cNvSpPr>
                <a:spLocks noEditPoints="1"/>
              </p:cNvSpPr>
              <p:nvPr/>
            </p:nvSpPr>
            <p:spPr bwMode="auto">
              <a:xfrm>
                <a:off x="327279" y="873989"/>
                <a:ext cx="34958" cy="34958"/>
              </a:xfrm>
              <a:custGeom>
                <a:avLst/>
                <a:gdLst>
                  <a:gd name="T0" fmla="*/ 24 w 34"/>
                  <a:gd name="T1" fmla="*/ 9 h 34"/>
                  <a:gd name="T2" fmla="*/ 27 w 34"/>
                  <a:gd name="T3" fmla="*/ 13 h 34"/>
                  <a:gd name="T4" fmla="*/ 28 w 34"/>
                  <a:gd name="T5" fmla="*/ 15 h 34"/>
                  <a:gd name="T6" fmla="*/ 28 w 34"/>
                  <a:gd name="T7" fmla="*/ 19 h 34"/>
                  <a:gd name="T8" fmla="*/ 25 w 34"/>
                  <a:gd name="T9" fmla="*/ 23 h 34"/>
                  <a:gd name="T10" fmla="*/ 21 w 34"/>
                  <a:gd name="T11" fmla="*/ 27 h 34"/>
                  <a:gd name="T12" fmla="*/ 18 w 34"/>
                  <a:gd name="T13" fmla="*/ 28 h 34"/>
                  <a:gd name="T14" fmla="*/ 15 w 34"/>
                  <a:gd name="T15" fmla="*/ 28 h 34"/>
                  <a:gd name="T16" fmla="*/ 12 w 34"/>
                  <a:gd name="T17" fmla="*/ 25 h 34"/>
                  <a:gd name="T18" fmla="*/ 8 w 34"/>
                  <a:gd name="T19" fmla="*/ 23 h 34"/>
                  <a:gd name="T20" fmla="*/ 21 w 34"/>
                  <a:gd name="T21" fmla="*/ 7 h 34"/>
                  <a:gd name="T22" fmla="*/ 24 w 34"/>
                  <a:gd name="T23" fmla="*/ 9 h 34"/>
                  <a:gd name="T24" fmla="*/ 0 w 34"/>
                  <a:gd name="T25" fmla="*/ 23 h 34"/>
                  <a:gd name="T26" fmla="*/ 9 w 34"/>
                  <a:gd name="T27" fmla="*/ 30 h 34"/>
                  <a:gd name="T28" fmla="*/ 14 w 34"/>
                  <a:gd name="T29" fmla="*/ 33 h 34"/>
                  <a:gd name="T30" fmla="*/ 19 w 34"/>
                  <a:gd name="T31" fmla="*/ 34 h 34"/>
                  <a:gd name="T32" fmla="*/ 25 w 34"/>
                  <a:gd name="T33" fmla="*/ 32 h 34"/>
                  <a:gd name="T34" fmla="*/ 29 w 34"/>
                  <a:gd name="T35" fmla="*/ 28 h 34"/>
                  <a:gd name="T36" fmla="*/ 33 w 34"/>
                  <a:gd name="T37" fmla="*/ 21 h 34"/>
                  <a:gd name="T38" fmla="*/ 34 w 34"/>
                  <a:gd name="T39" fmla="*/ 16 h 34"/>
                  <a:gd name="T40" fmla="*/ 33 w 34"/>
                  <a:gd name="T41" fmla="*/ 11 h 34"/>
                  <a:gd name="T42" fmla="*/ 29 w 34"/>
                  <a:gd name="T43" fmla="*/ 7 h 34"/>
                  <a:gd name="T44" fmla="*/ 20 w 34"/>
                  <a:gd name="T45" fmla="*/ 0 h 34"/>
                  <a:gd name="T46" fmla="*/ 0 w 34"/>
                  <a:gd name="T47" fmla="*/ 2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4" h="34">
                    <a:moveTo>
                      <a:pt x="24" y="9"/>
                    </a:moveTo>
                    <a:cubicBezTo>
                      <a:pt x="25" y="11"/>
                      <a:pt x="27" y="12"/>
                      <a:pt x="27" y="13"/>
                    </a:cubicBezTo>
                    <a:cubicBezTo>
                      <a:pt x="28" y="14"/>
                      <a:pt x="28" y="14"/>
                      <a:pt x="28" y="15"/>
                    </a:cubicBezTo>
                    <a:cubicBezTo>
                      <a:pt x="29" y="16"/>
                      <a:pt x="28" y="18"/>
                      <a:pt x="28" y="19"/>
                    </a:cubicBezTo>
                    <a:cubicBezTo>
                      <a:pt x="27" y="20"/>
                      <a:pt x="26" y="22"/>
                      <a:pt x="25" y="23"/>
                    </a:cubicBezTo>
                    <a:cubicBezTo>
                      <a:pt x="23" y="25"/>
                      <a:pt x="22" y="26"/>
                      <a:pt x="21" y="27"/>
                    </a:cubicBezTo>
                    <a:cubicBezTo>
                      <a:pt x="20" y="28"/>
                      <a:pt x="18" y="28"/>
                      <a:pt x="18" y="28"/>
                    </a:cubicBezTo>
                    <a:cubicBezTo>
                      <a:pt x="17" y="28"/>
                      <a:pt x="16" y="28"/>
                      <a:pt x="15" y="28"/>
                    </a:cubicBezTo>
                    <a:cubicBezTo>
                      <a:pt x="14" y="27"/>
                      <a:pt x="13" y="27"/>
                      <a:pt x="12" y="25"/>
                    </a:cubicBezTo>
                    <a:cubicBezTo>
                      <a:pt x="8" y="23"/>
                      <a:pt x="8" y="23"/>
                      <a:pt x="8" y="23"/>
                    </a:cubicBezTo>
                    <a:cubicBezTo>
                      <a:pt x="21" y="7"/>
                      <a:pt x="21" y="7"/>
                      <a:pt x="21" y="7"/>
                    </a:cubicBezTo>
                    <a:lnTo>
                      <a:pt x="24" y="9"/>
                    </a:lnTo>
                    <a:close/>
                    <a:moveTo>
                      <a:pt x="0" y="23"/>
                    </a:moveTo>
                    <a:cubicBezTo>
                      <a:pt x="9" y="30"/>
                      <a:pt x="9" y="30"/>
                      <a:pt x="9" y="30"/>
                    </a:cubicBezTo>
                    <a:cubicBezTo>
                      <a:pt x="11" y="31"/>
                      <a:pt x="12" y="32"/>
                      <a:pt x="14" y="33"/>
                    </a:cubicBezTo>
                    <a:cubicBezTo>
                      <a:pt x="15" y="34"/>
                      <a:pt x="17" y="34"/>
                      <a:pt x="19" y="34"/>
                    </a:cubicBezTo>
                    <a:cubicBezTo>
                      <a:pt x="21" y="34"/>
                      <a:pt x="23" y="33"/>
                      <a:pt x="25" y="32"/>
                    </a:cubicBezTo>
                    <a:cubicBezTo>
                      <a:pt x="26" y="31"/>
                      <a:pt x="28" y="29"/>
                      <a:pt x="29" y="28"/>
                    </a:cubicBezTo>
                    <a:cubicBezTo>
                      <a:pt x="31" y="25"/>
                      <a:pt x="33" y="23"/>
                      <a:pt x="33" y="21"/>
                    </a:cubicBezTo>
                    <a:cubicBezTo>
                      <a:pt x="34" y="20"/>
                      <a:pt x="34" y="18"/>
                      <a:pt x="34" y="16"/>
                    </a:cubicBezTo>
                    <a:cubicBezTo>
                      <a:pt x="34" y="14"/>
                      <a:pt x="34" y="12"/>
                      <a:pt x="33" y="11"/>
                    </a:cubicBezTo>
                    <a:cubicBezTo>
                      <a:pt x="32" y="10"/>
                      <a:pt x="31" y="8"/>
                      <a:pt x="29" y="7"/>
                    </a:cubicBezTo>
                    <a:cubicBezTo>
                      <a:pt x="20" y="0"/>
                      <a:pt x="20" y="0"/>
                      <a:pt x="20" y="0"/>
                    </a:cubicBezTo>
                    <a:lnTo>
                      <a:pt x="0" y="2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7" name="Freeform 19"/>
              <p:cNvSpPr>
                <a:spLocks noEditPoints="1"/>
              </p:cNvSpPr>
              <p:nvPr/>
            </p:nvSpPr>
            <p:spPr bwMode="auto">
              <a:xfrm>
                <a:off x="282394" y="832126"/>
                <a:ext cx="36684" cy="31937"/>
              </a:xfrm>
              <a:custGeom>
                <a:avLst/>
                <a:gdLst>
                  <a:gd name="T0" fmla="*/ 38 w 85"/>
                  <a:gd name="T1" fmla="*/ 19 h 74"/>
                  <a:gd name="T2" fmla="*/ 67 w 85"/>
                  <a:gd name="T3" fmla="*/ 14 h 74"/>
                  <a:gd name="T4" fmla="*/ 50 w 85"/>
                  <a:gd name="T5" fmla="*/ 36 h 74"/>
                  <a:gd name="T6" fmla="*/ 38 w 85"/>
                  <a:gd name="T7" fmla="*/ 19 h 74"/>
                  <a:gd name="T8" fmla="*/ 85 w 85"/>
                  <a:gd name="T9" fmla="*/ 14 h 74"/>
                  <a:gd name="T10" fmla="*/ 78 w 85"/>
                  <a:gd name="T11" fmla="*/ 0 h 74"/>
                  <a:gd name="T12" fmla="*/ 0 w 85"/>
                  <a:gd name="T13" fmla="*/ 12 h 74"/>
                  <a:gd name="T14" fmla="*/ 10 w 85"/>
                  <a:gd name="T15" fmla="*/ 24 h 74"/>
                  <a:gd name="T16" fmla="*/ 26 w 85"/>
                  <a:gd name="T17" fmla="*/ 21 h 74"/>
                  <a:gd name="T18" fmla="*/ 40 w 85"/>
                  <a:gd name="T19" fmla="*/ 47 h 74"/>
                  <a:gd name="T20" fmla="*/ 29 w 85"/>
                  <a:gd name="T21" fmla="*/ 59 h 74"/>
                  <a:gd name="T22" fmla="*/ 38 w 85"/>
                  <a:gd name="T23" fmla="*/ 74 h 74"/>
                  <a:gd name="T24" fmla="*/ 85 w 85"/>
                  <a:gd name="T25" fmla="*/ 14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5" h="74">
                    <a:moveTo>
                      <a:pt x="38" y="19"/>
                    </a:moveTo>
                    <a:lnTo>
                      <a:pt x="67" y="14"/>
                    </a:lnTo>
                    <a:lnTo>
                      <a:pt x="50" y="36"/>
                    </a:lnTo>
                    <a:lnTo>
                      <a:pt x="38" y="19"/>
                    </a:lnTo>
                    <a:close/>
                    <a:moveTo>
                      <a:pt x="85" y="14"/>
                    </a:moveTo>
                    <a:lnTo>
                      <a:pt x="78" y="0"/>
                    </a:lnTo>
                    <a:lnTo>
                      <a:pt x="0" y="12"/>
                    </a:lnTo>
                    <a:lnTo>
                      <a:pt x="10" y="24"/>
                    </a:lnTo>
                    <a:lnTo>
                      <a:pt x="26" y="21"/>
                    </a:lnTo>
                    <a:lnTo>
                      <a:pt x="40" y="47"/>
                    </a:lnTo>
                    <a:lnTo>
                      <a:pt x="29" y="59"/>
                    </a:lnTo>
                    <a:lnTo>
                      <a:pt x="38" y="74"/>
                    </a:lnTo>
                    <a:lnTo>
                      <a:pt x="85" y="1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8" name="Freeform 20"/>
              <p:cNvSpPr/>
              <p:nvPr/>
            </p:nvSpPr>
            <p:spPr bwMode="auto">
              <a:xfrm>
                <a:off x="271173" y="796305"/>
                <a:ext cx="37979" cy="32800"/>
              </a:xfrm>
              <a:custGeom>
                <a:avLst/>
                <a:gdLst>
                  <a:gd name="T0" fmla="*/ 0 w 88"/>
                  <a:gd name="T1" fmla="*/ 24 h 76"/>
                  <a:gd name="T2" fmla="*/ 66 w 88"/>
                  <a:gd name="T3" fmla="*/ 0 h 76"/>
                  <a:gd name="T4" fmla="*/ 71 w 88"/>
                  <a:gd name="T5" fmla="*/ 12 h 76"/>
                  <a:gd name="T6" fmla="*/ 45 w 88"/>
                  <a:gd name="T7" fmla="*/ 24 h 76"/>
                  <a:gd name="T8" fmla="*/ 55 w 88"/>
                  <a:gd name="T9" fmla="*/ 50 h 76"/>
                  <a:gd name="T10" fmla="*/ 83 w 88"/>
                  <a:gd name="T11" fmla="*/ 40 h 76"/>
                  <a:gd name="T12" fmla="*/ 88 w 88"/>
                  <a:gd name="T13" fmla="*/ 52 h 76"/>
                  <a:gd name="T14" fmla="*/ 19 w 88"/>
                  <a:gd name="T15" fmla="*/ 76 h 76"/>
                  <a:gd name="T16" fmla="*/ 14 w 88"/>
                  <a:gd name="T17" fmla="*/ 64 h 76"/>
                  <a:gd name="T18" fmla="*/ 43 w 88"/>
                  <a:gd name="T19" fmla="*/ 52 h 76"/>
                  <a:gd name="T20" fmla="*/ 33 w 88"/>
                  <a:gd name="T21" fmla="*/ 26 h 76"/>
                  <a:gd name="T22" fmla="*/ 5 w 88"/>
                  <a:gd name="T23" fmla="*/ 38 h 76"/>
                  <a:gd name="T24" fmla="*/ 0 w 88"/>
                  <a:gd name="T25" fmla="*/ 24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8" h="76">
                    <a:moveTo>
                      <a:pt x="0" y="24"/>
                    </a:moveTo>
                    <a:lnTo>
                      <a:pt x="66" y="0"/>
                    </a:lnTo>
                    <a:lnTo>
                      <a:pt x="71" y="12"/>
                    </a:lnTo>
                    <a:lnTo>
                      <a:pt x="45" y="24"/>
                    </a:lnTo>
                    <a:lnTo>
                      <a:pt x="55" y="50"/>
                    </a:lnTo>
                    <a:lnTo>
                      <a:pt x="83" y="40"/>
                    </a:lnTo>
                    <a:lnTo>
                      <a:pt x="88" y="52"/>
                    </a:lnTo>
                    <a:lnTo>
                      <a:pt x="19" y="76"/>
                    </a:lnTo>
                    <a:lnTo>
                      <a:pt x="14" y="64"/>
                    </a:lnTo>
                    <a:lnTo>
                      <a:pt x="43" y="52"/>
                    </a:lnTo>
                    <a:lnTo>
                      <a:pt x="33" y="26"/>
                    </a:lnTo>
                    <a:lnTo>
                      <a:pt x="5" y="38"/>
                    </a:lnTo>
                    <a:lnTo>
                      <a:pt x="0" y="2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9" name="Freeform 21"/>
              <p:cNvSpPr/>
              <p:nvPr/>
            </p:nvSpPr>
            <p:spPr bwMode="auto">
              <a:xfrm>
                <a:off x="264268" y="768683"/>
                <a:ext cx="33663" cy="26326"/>
              </a:xfrm>
              <a:custGeom>
                <a:avLst/>
                <a:gdLst>
                  <a:gd name="T0" fmla="*/ 9 w 33"/>
                  <a:gd name="T1" fmla="*/ 1 h 26"/>
                  <a:gd name="T2" fmla="*/ 11 w 33"/>
                  <a:gd name="T3" fmla="*/ 7 h 26"/>
                  <a:gd name="T4" fmla="*/ 7 w 33"/>
                  <a:gd name="T5" fmla="*/ 10 h 26"/>
                  <a:gd name="T6" fmla="*/ 6 w 33"/>
                  <a:gd name="T7" fmla="*/ 15 h 26"/>
                  <a:gd name="T8" fmla="*/ 8 w 33"/>
                  <a:gd name="T9" fmla="*/ 19 h 26"/>
                  <a:gd name="T10" fmla="*/ 11 w 33"/>
                  <a:gd name="T11" fmla="*/ 20 h 26"/>
                  <a:gd name="T12" fmla="*/ 13 w 33"/>
                  <a:gd name="T13" fmla="*/ 19 h 26"/>
                  <a:gd name="T14" fmla="*/ 14 w 33"/>
                  <a:gd name="T15" fmla="*/ 16 h 26"/>
                  <a:gd name="T16" fmla="*/ 14 w 33"/>
                  <a:gd name="T17" fmla="*/ 11 h 26"/>
                  <a:gd name="T18" fmla="*/ 16 w 33"/>
                  <a:gd name="T19" fmla="*/ 4 h 26"/>
                  <a:gd name="T20" fmla="*/ 22 w 33"/>
                  <a:gd name="T21" fmla="*/ 0 h 26"/>
                  <a:gd name="T22" fmla="*/ 26 w 33"/>
                  <a:gd name="T23" fmla="*/ 1 h 26"/>
                  <a:gd name="T24" fmla="*/ 30 w 33"/>
                  <a:gd name="T25" fmla="*/ 4 h 26"/>
                  <a:gd name="T26" fmla="*/ 32 w 33"/>
                  <a:gd name="T27" fmla="*/ 10 h 26"/>
                  <a:gd name="T28" fmla="*/ 31 w 33"/>
                  <a:gd name="T29" fmla="*/ 18 h 26"/>
                  <a:gd name="T30" fmla="*/ 25 w 33"/>
                  <a:gd name="T31" fmla="*/ 22 h 26"/>
                  <a:gd name="T32" fmla="*/ 24 w 33"/>
                  <a:gd name="T33" fmla="*/ 17 h 26"/>
                  <a:gd name="T34" fmla="*/ 27 w 33"/>
                  <a:gd name="T35" fmla="*/ 14 h 26"/>
                  <a:gd name="T36" fmla="*/ 27 w 33"/>
                  <a:gd name="T37" fmla="*/ 10 h 26"/>
                  <a:gd name="T38" fmla="*/ 25 w 33"/>
                  <a:gd name="T39" fmla="*/ 7 h 26"/>
                  <a:gd name="T40" fmla="*/ 23 w 33"/>
                  <a:gd name="T41" fmla="*/ 6 h 26"/>
                  <a:gd name="T42" fmla="*/ 21 w 33"/>
                  <a:gd name="T43" fmla="*/ 7 h 26"/>
                  <a:gd name="T44" fmla="*/ 20 w 33"/>
                  <a:gd name="T45" fmla="*/ 13 h 26"/>
                  <a:gd name="T46" fmla="*/ 19 w 33"/>
                  <a:gd name="T47" fmla="*/ 20 h 26"/>
                  <a:gd name="T48" fmla="*/ 17 w 33"/>
                  <a:gd name="T49" fmla="*/ 24 h 26"/>
                  <a:gd name="T50" fmla="*/ 12 w 33"/>
                  <a:gd name="T51" fmla="*/ 26 h 26"/>
                  <a:gd name="T52" fmla="*/ 7 w 33"/>
                  <a:gd name="T53" fmla="*/ 25 h 26"/>
                  <a:gd name="T54" fmla="*/ 3 w 33"/>
                  <a:gd name="T55" fmla="*/ 22 h 26"/>
                  <a:gd name="T56" fmla="*/ 1 w 33"/>
                  <a:gd name="T57" fmla="*/ 15 h 26"/>
                  <a:gd name="T58" fmla="*/ 2 w 33"/>
                  <a:gd name="T59" fmla="*/ 6 h 26"/>
                  <a:gd name="T60" fmla="*/ 9 w 33"/>
                  <a:gd name="T61" fmla="*/ 1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3" h="26">
                    <a:moveTo>
                      <a:pt x="9" y="1"/>
                    </a:moveTo>
                    <a:cubicBezTo>
                      <a:pt x="11" y="7"/>
                      <a:pt x="11" y="7"/>
                      <a:pt x="11" y="7"/>
                    </a:cubicBezTo>
                    <a:cubicBezTo>
                      <a:pt x="9" y="8"/>
                      <a:pt x="7" y="9"/>
                      <a:pt x="7" y="10"/>
                    </a:cubicBezTo>
                    <a:cubicBezTo>
                      <a:pt x="6" y="11"/>
                      <a:pt x="6" y="13"/>
                      <a:pt x="6" y="15"/>
                    </a:cubicBezTo>
                    <a:cubicBezTo>
                      <a:pt x="6" y="16"/>
                      <a:pt x="7" y="18"/>
                      <a:pt x="8" y="19"/>
                    </a:cubicBezTo>
                    <a:cubicBezTo>
                      <a:pt x="9" y="19"/>
                      <a:pt x="10" y="20"/>
                      <a:pt x="11" y="20"/>
                    </a:cubicBezTo>
                    <a:cubicBezTo>
                      <a:pt x="12" y="19"/>
                      <a:pt x="12" y="19"/>
                      <a:pt x="13" y="19"/>
                    </a:cubicBezTo>
                    <a:cubicBezTo>
                      <a:pt x="13" y="18"/>
                      <a:pt x="14" y="17"/>
                      <a:pt x="14" y="16"/>
                    </a:cubicBezTo>
                    <a:cubicBezTo>
                      <a:pt x="14" y="16"/>
                      <a:pt x="14" y="14"/>
                      <a:pt x="14" y="11"/>
                    </a:cubicBezTo>
                    <a:cubicBezTo>
                      <a:pt x="14" y="8"/>
                      <a:pt x="15" y="6"/>
                      <a:pt x="16" y="4"/>
                    </a:cubicBezTo>
                    <a:cubicBezTo>
                      <a:pt x="17" y="2"/>
                      <a:pt x="19" y="1"/>
                      <a:pt x="22" y="0"/>
                    </a:cubicBezTo>
                    <a:cubicBezTo>
                      <a:pt x="23" y="0"/>
                      <a:pt x="25" y="0"/>
                      <a:pt x="26" y="1"/>
                    </a:cubicBezTo>
                    <a:cubicBezTo>
                      <a:pt x="28" y="1"/>
                      <a:pt x="29" y="2"/>
                      <a:pt x="30" y="4"/>
                    </a:cubicBezTo>
                    <a:cubicBezTo>
                      <a:pt x="31" y="5"/>
                      <a:pt x="31" y="7"/>
                      <a:pt x="32" y="10"/>
                    </a:cubicBezTo>
                    <a:cubicBezTo>
                      <a:pt x="33" y="13"/>
                      <a:pt x="32" y="16"/>
                      <a:pt x="31" y="18"/>
                    </a:cubicBezTo>
                    <a:cubicBezTo>
                      <a:pt x="30" y="20"/>
                      <a:pt x="28" y="22"/>
                      <a:pt x="25" y="22"/>
                    </a:cubicBezTo>
                    <a:cubicBezTo>
                      <a:pt x="24" y="17"/>
                      <a:pt x="24" y="17"/>
                      <a:pt x="24" y="17"/>
                    </a:cubicBezTo>
                    <a:cubicBezTo>
                      <a:pt x="25" y="16"/>
                      <a:pt x="26" y="15"/>
                      <a:pt x="27" y="14"/>
                    </a:cubicBezTo>
                    <a:cubicBezTo>
                      <a:pt x="27" y="13"/>
                      <a:pt x="27" y="12"/>
                      <a:pt x="27" y="10"/>
                    </a:cubicBezTo>
                    <a:cubicBezTo>
                      <a:pt x="27" y="9"/>
                      <a:pt x="26" y="7"/>
                      <a:pt x="25" y="7"/>
                    </a:cubicBezTo>
                    <a:cubicBezTo>
                      <a:pt x="24" y="6"/>
                      <a:pt x="24" y="6"/>
                      <a:pt x="23" y="6"/>
                    </a:cubicBezTo>
                    <a:cubicBezTo>
                      <a:pt x="22" y="6"/>
                      <a:pt x="22" y="6"/>
                      <a:pt x="21" y="7"/>
                    </a:cubicBezTo>
                    <a:cubicBezTo>
                      <a:pt x="21" y="8"/>
                      <a:pt x="21" y="10"/>
                      <a:pt x="20" y="13"/>
                    </a:cubicBezTo>
                    <a:cubicBezTo>
                      <a:pt x="20" y="16"/>
                      <a:pt x="20" y="18"/>
                      <a:pt x="19" y="20"/>
                    </a:cubicBezTo>
                    <a:cubicBezTo>
                      <a:pt x="19" y="21"/>
                      <a:pt x="18" y="23"/>
                      <a:pt x="17" y="24"/>
                    </a:cubicBezTo>
                    <a:cubicBezTo>
                      <a:pt x="16" y="25"/>
                      <a:pt x="14" y="25"/>
                      <a:pt x="12" y="26"/>
                    </a:cubicBezTo>
                    <a:cubicBezTo>
                      <a:pt x="11" y="26"/>
                      <a:pt x="9" y="26"/>
                      <a:pt x="7" y="25"/>
                    </a:cubicBezTo>
                    <a:cubicBezTo>
                      <a:pt x="6" y="24"/>
                      <a:pt x="4" y="23"/>
                      <a:pt x="3" y="22"/>
                    </a:cubicBezTo>
                    <a:cubicBezTo>
                      <a:pt x="2" y="20"/>
                      <a:pt x="1" y="18"/>
                      <a:pt x="1" y="15"/>
                    </a:cubicBezTo>
                    <a:cubicBezTo>
                      <a:pt x="0" y="12"/>
                      <a:pt x="0" y="9"/>
                      <a:pt x="2" y="6"/>
                    </a:cubicBezTo>
                    <a:cubicBezTo>
                      <a:pt x="3" y="4"/>
                      <a:pt x="6" y="2"/>
                      <a:pt x="9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0" name="Freeform 22"/>
              <p:cNvSpPr/>
              <p:nvPr/>
            </p:nvSpPr>
            <p:spPr bwMode="auto">
              <a:xfrm>
                <a:off x="477469" y="920168"/>
                <a:ext cx="26758" cy="32800"/>
              </a:xfrm>
              <a:custGeom>
                <a:avLst/>
                <a:gdLst>
                  <a:gd name="T0" fmla="*/ 0 w 26"/>
                  <a:gd name="T1" fmla="*/ 3 h 32"/>
                  <a:gd name="T2" fmla="*/ 6 w 26"/>
                  <a:gd name="T3" fmla="*/ 2 h 32"/>
                  <a:gd name="T4" fmla="*/ 8 w 26"/>
                  <a:gd name="T5" fmla="*/ 18 h 32"/>
                  <a:gd name="T6" fmla="*/ 8 w 26"/>
                  <a:gd name="T7" fmla="*/ 23 h 32"/>
                  <a:gd name="T8" fmla="*/ 10 w 26"/>
                  <a:gd name="T9" fmla="*/ 26 h 32"/>
                  <a:gd name="T10" fmla="*/ 14 w 26"/>
                  <a:gd name="T11" fmla="*/ 27 h 32"/>
                  <a:gd name="T12" fmla="*/ 18 w 26"/>
                  <a:gd name="T13" fmla="*/ 25 h 32"/>
                  <a:gd name="T14" fmla="*/ 20 w 26"/>
                  <a:gd name="T15" fmla="*/ 23 h 32"/>
                  <a:gd name="T16" fmla="*/ 19 w 26"/>
                  <a:gd name="T17" fmla="*/ 17 h 32"/>
                  <a:gd name="T18" fmla="*/ 18 w 26"/>
                  <a:gd name="T19" fmla="*/ 1 h 32"/>
                  <a:gd name="T20" fmla="*/ 24 w 26"/>
                  <a:gd name="T21" fmla="*/ 0 h 32"/>
                  <a:gd name="T22" fmla="*/ 25 w 26"/>
                  <a:gd name="T23" fmla="*/ 16 h 32"/>
                  <a:gd name="T24" fmla="*/ 26 w 26"/>
                  <a:gd name="T25" fmla="*/ 24 h 32"/>
                  <a:gd name="T26" fmla="*/ 24 w 26"/>
                  <a:gd name="T27" fmla="*/ 28 h 32"/>
                  <a:gd name="T28" fmla="*/ 21 w 26"/>
                  <a:gd name="T29" fmla="*/ 30 h 32"/>
                  <a:gd name="T30" fmla="*/ 15 w 26"/>
                  <a:gd name="T31" fmla="*/ 32 h 32"/>
                  <a:gd name="T32" fmla="*/ 8 w 26"/>
                  <a:gd name="T33" fmla="*/ 31 h 32"/>
                  <a:gd name="T34" fmla="*/ 5 w 26"/>
                  <a:gd name="T35" fmla="*/ 29 h 32"/>
                  <a:gd name="T36" fmla="*/ 3 w 26"/>
                  <a:gd name="T37" fmla="*/ 26 h 32"/>
                  <a:gd name="T38" fmla="*/ 1 w 26"/>
                  <a:gd name="T39" fmla="*/ 18 h 32"/>
                  <a:gd name="T40" fmla="*/ 0 w 26"/>
                  <a:gd name="T41" fmla="*/ 3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6" h="32">
                    <a:moveTo>
                      <a:pt x="0" y="3"/>
                    </a:moveTo>
                    <a:cubicBezTo>
                      <a:pt x="6" y="2"/>
                      <a:pt x="6" y="2"/>
                      <a:pt x="6" y="2"/>
                    </a:cubicBezTo>
                    <a:cubicBezTo>
                      <a:pt x="8" y="18"/>
                      <a:pt x="8" y="18"/>
                      <a:pt x="8" y="18"/>
                    </a:cubicBezTo>
                    <a:cubicBezTo>
                      <a:pt x="8" y="21"/>
                      <a:pt x="8" y="22"/>
                      <a:pt x="8" y="23"/>
                    </a:cubicBezTo>
                    <a:cubicBezTo>
                      <a:pt x="9" y="24"/>
                      <a:pt x="9" y="25"/>
                      <a:pt x="10" y="26"/>
                    </a:cubicBezTo>
                    <a:cubicBezTo>
                      <a:pt x="11" y="27"/>
                      <a:pt x="13" y="27"/>
                      <a:pt x="14" y="27"/>
                    </a:cubicBezTo>
                    <a:cubicBezTo>
                      <a:pt x="16" y="27"/>
                      <a:pt x="17" y="26"/>
                      <a:pt x="18" y="25"/>
                    </a:cubicBezTo>
                    <a:cubicBezTo>
                      <a:pt x="19" y="25"/>
                      <a:pt x="20" y="24"/>
                      <a:pt x="20" y="23"/>
                    </a:cubicBezTo>
                    <a:cubicBezTo>
                      <a:pt x="20" y="22"/>
                      <a:pt x="20" y="20"/>
                      <a:pt x="19" y="17"/>
                    </a:cubicBezTo>
                    <a:cubicBezTo>
                      <a:pt x="18" y="1"/>
                      <a:pt x="18" y="1"/>
                      <a:pt x="18" y="1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5" y="16"/>
                      <a:pt x="25" y="16"/>
                      <a:pt x="25" y="16"/>
                    </a:cubicBezTo>
                    <a:cubicBezTo>
                      <a:pt x="26" y="20"/>
                      <a:pt x="26" y="22"/>
                      <a:pt x="26" y="24"/>
                    </a:cubicBezTo>
                    <a:cubicBezTo>
                      <a:pt x="25" y="25"/>
                      <a:pt x="25" y="27"/>
                      <a:pt x="24" y="28"/>
                    </a:cubicBezTo>
                    <a:cubicBezTo>
                      <a:pt x="23" y="29"/>
                      <a:pt x="22" y="30"/>
                      <a:pt x="21" y="30"/>
                    </a:cubicBezTo>
                    <a:cubicBezTo>
                      <a:pt x="19" y="31"/>
                      <a:pt x="17" y="32"/>
                      <a:pt x="15" y="32"/>
                    </a:cubicBezTo>
                    <a:cubicBezTo>
                      <a:pt x="12" y="32"/>
                      <a:pt x="10" y="32"/>
                      <a:pt x="8" y="31"/>
                    </a:cubicBezTo>
                    <a:cubicBezTo>
                      <a:pt x="7" y="31"/>
                      <a:pt x="6" y="30"/>
                      <a:pt x="5" y="29"/>
                    </a:cubicBezTo>
                    <a:cubicBezTo>
                      <a:pt x="4" y="28"/>
                      <a:pt x="3" y="27"/>
                      <a:pt x="3" y="26"/>
                    </a:cubicBezTo>
                    <a:cubicBezTo>
                      <a:pt x="2" y="24"/>
                      <a:pt x="2" y="22"/>
                      <a:pt x="1" y="18"/>
                    </a:cubicBezTo>
                    <a:lnTo>
                      <a:pt x="0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1" name="Freeform 23"/>
              <p:cNvSpPr/>
              <p:nvPr/>
            </p:nvSpPr>
            <p:spPr bwMode="auto">
              <a:xfrm>
                <a:off x="508111" y="913263"/>
                <a:ext cx="32800" cy="35821"/>
              </a:xfrm>
              <a:custGeom>
                <a:avLst/>
                <a:gdLst>
                  <a:gd name="T0" fmla="*/ 21 w 76"/>
                  <a:gd name="T1" fmla="*/ 83 h 83"/>
                  <a:gd name="T2" fmla="*/ 0 w 76"/>
                  <a:gd name="T3" fmla="*/ 14 h 83"/>
                  <a:gd name="T4" fmla="*/ 14 w 76"/>
                  <a:gd name="T5" fmla="*/ 12 h 83"/>
                  <a:gd name="T6" fmla="*/ 57 w 76"/>
                  <a:gd name="T7" fmla="*/ 50 h 83"/>
                  <a:gd name="T8" fmla="*/ 43 w 76"/>
                  <a:gd name="T9" fmla="*/ 2 h 83"/>
                  <a:gd name="T10" fmla="*/ 55 w 76"/>
                  <a:gd name="T11" fmla="*/ 0 h 83"/>
                  <a:gd name="T12" fmla="*/ 76 w 76"/>
                  <a:gd name="T13" fmla="*/ 69 h 83"/>
                  <a:gd name="T14" fmla="*/ 62 w 76"/>
                  <a:gd name="T15" fmla="*/ 71 h 83"/>
                  <a:gd name="T16" fmla="*/ 21 w 76"/>
                  <a:gd name="T17" fmla="*/ 35 h 83"/>
                  <a:gd name="T18" fmla="*/ 33 w 76"/>
                  <a:gd name="T19" fmla="*/ 81 h 83"/>
                  <a:gd name="T20" fmla="*/ 21 w 76"/>
                  <a:gd name="T21" fmla="*/ 83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6" h="83">
                    <a:moveTo>
                      <a:pt x="21" y="83"/>
                    </a:moveTo>
                    <a:lnTo>
                      <a:pt x="0" y="14"/>
                    </a:lnTo>
                    <a:lnTo>
                      <a:pt x="14" y="12"/>
                    </a:lnTo>
                    <a:lnTo>
                      <a:pt x="57" y="50"/>
                    </a:lnTo>
                    <a:lnTo>
                      <a:pt x="43" y="2"/>
                    </a:lnTo>
                    <a:lnTo>
                      <a:pt x="55" y="0"/>
                    </a:lnTo>
                    <a:lnTo>
                      <a:pt x="76" y="69"/>
                    </a:lnTo>
                    <a:lnTo>
                      <a:pt x="62" y="71"/>
                    </a:lnTo>
                    <a:lnTo>
                      <a:pt x="21" y="35"/>
                    </a:lnTo>
                    <a:lnTo>
                      <a:pt x="33" y="81"/>
                    </a:lnTo>
                    <a:lnTo>
                      <a:pt x="21" y="8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2" name="Freeform 24"/>
              <p:cNvSpPr/>
              <p:nvPr/>
            </p:nvSpPr>
            <p:spPr bwMode="auto">
              <a:xfrm>
                <a:off x="538753" y="908084"/>
                <a:ext cx="17263" cy="30642"/>
              </a:xfrm>
              <a:custGeom>
                <a:avLst/>
                <a:gdLst>
                  <a:gd name="T0" fmla="*/ 26 w 40"/>
                  <a:gd name="T1" fmla="*/ 71 h 71"/>
                  <a:gd name="T2" fmla="*/ 0 w 40"/>
                  <a:gd name="T3" fmla="*/ 5 h 71"/>
                  <a:gd name="T4" fmla="*/ 12 w 40"/>
                  <a:gd name="T5" fmla="*/ 0 h 71"/>
                  <a:gd name="T6" fmla="*/ 40 w 40"/>
                  <a:gd name="T7" fmla="*/ 66 h 71"/>
                  <a:gd name="T8" fmla="*/ 26 w 40"/>
                  <a:gd name="T9" fmla="*/ 71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71">
                    <a:moveTo>
                      <a:pt x="26" y="71"/>
                    </a:moveTo>
                    <a:lnTo>
                      <a:pt x="0" y="5"/>
                    </a:lnTo>
                    <a:lnTo>
                      <a:pt x="12" y="0"/>
                    </a:lnTo>
                    <a:lnTo>
                      <a:pt x="40" y="66"/>
                    </a:lnTo>
                    <a:lnTo>
                      <a:pt x="26" y="7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3" name="Freeform 25"/>
              <p:cNvSpPr/>
              <p:nvPr/>
            </p:nvSpPr>
            <p:spPr bwMode="auto">
              <a:xfrm>
                <a:off x="546953" y="893842"/>
                <a:ext cx="30642" cy="34526"/>
              </a:xfrm>
              <a:custGeom>
                <a:avLst/>
                <a:gdLst>
                  <a:gd name="T0" fmla="*/ 57 w 71"/>
                  <a:gd name="T1" fmla="*/ 80 h 80"/>
                  <a:gd name="T2" fmla="*/ 0 w 71"/>
                  <a:gd name="T3" fmla="*/ 30 h 80"/>
                  <a:gd name="T4" fmla="*/ 14 w 71"/>
                  <a:gd name="T5" fmla="*/ 23 h 80"/>
                  <a:gd name="T6" fmla="*/ 57 w 71"/>
                  <a:gd name="T7" fmla="*/ 61 h 80"/>
                  <a:gd name="T8" fmla="*/ 45 w 71"/>
                  <a:gd name="T9" fmla="*/ 7 h 80"/>
                  <a:gd name="T10" fmla="*/ 59 w 71"/>
                  <a:gd name="T11" fmla="*/ 0 h 80"/>
                  <a:gd name="T12" fmla="*/ 71 w 71"/>
                  <a:gd name="T13" fmla="*/ 73 h 80"/>
                  <a:gd name="T14" fmla="*/ 57 w 71"/>
                  <a:gd name="T15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1" h="80">
                    <a:moveTo>
                      <a:pt x="57" y="80"/>
                    </a:moveTo>
                    <a:lnTo>
                      <a:pt x="0" y="30"/>
                    </a:lnTo>
                    <a:lnTo>
                      <a:pt x="14" y="23"/>
                    </a:lnTo>
                    <a:lnTo>
                      <a:pt x="57" y="61"/>
                    </a:lnTo>
                    <a:lnTo>
                      <a:pt x="45" y="7"/>
                    </a:lnTo>
                    <a:lnTo>
                      <a:pt x="59" y="0"/>
                    </a:lnTo>
                    <a:lnTo>
                      <a:pt x="71" y="73"/>
                    </a:lnTo>
                    <a:lnTo>
                      <a:pt x="57" y="8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4" name="Freeform 26"/>
              <p:cNvSpPr/>
              <p:nvPr/>
            </p:nvSpPr>
            <p:spPr bwMode="auto">
              <a:xfrm>
                <a:off x="574574" y="877442"/>
                <a:ext cx="37979" cy="37547"/>
              </a:xfrm>
              <a:custGeom>
                <a:avLst/>
                <a:gdLst>
                  <a:gd name="T0" fmla="*/ 45 w 88"/>
                  <a:gd name="T1" fmla="*/ 87 h 87"/>
                  <a:gd name="T2" fmla="*/ 0 w 88"/>
                  <a:gd name="T3" fmla="*/ 33 h 87"/>
                  <a:gd name="T4" fmla="*/ 43 w 88"/>
                  <a:gd name="T5" fmla="*/ 0 h 87"/>
                  <a:gd name="T6" fmla="*/ 50 w 88"/>
                  <a:gd name="T7" fmla="*/ 9 h 87"/>
                  <a:gd name="T8" fmla="*/ 19 w 88"/>
                  <a:gd name="T9" fmla="*/ 33 h 87"/>
                  <a:gd name="T10" fmla="*/ 28 w 88"/>
                  <a:gd name="T11" fmla="*/ 45 h 87"/>
                  <a:gd name="T12" fmla="*/ 57 w 88"/>
                  <a:gd name="T13" fmla="*/ 23 h 87"/>
                  <a:gd name="T14" fmla="*/ 66 w 88"/>
                  <a:gd name="T15" fmla="*/ 33 h 87"/>
                  <a:gd name="T16" fmla="*/ 38 w 88"/>
                  <a:gd name="T17" fmla="*/ 54 h 87"/>
                  <a:gd name="T18" fmla="*/ 50 w 88"/>
                  <a:gd name="T19" fmla="*/ 68 h 87"/>
                  <a:gd name="T20" fmla="*/ 80 w 88"/>
                  <a:gd name="T21" fmla="*/ 45 h 87"/>
                  <a:gd name="T22" fmla="*/ 88 w 88"/>
                  <a:gd name="T23" fmla="*/ 54 h 87"/>
                  <a:gd name="T24" fmla="*/ 45 w 88"/>
                  <a:gd name="T25" fmla="*/ 87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8" h="87">
                    <a:moveTo>
                      <a:pt x="45" y="87"/>
                    </a:moveTo>
                    <a:lnTo>
                      <a:pt x="0" y="33"/>
                    </a:lnTo>
                    <a:lnTo>
                      <a:pt x="43" y="0"/>
                    </a:lnTo>
                    <a:lnTo>
                      <a:pt x="50" y="9"/>
                    </a:lnTo>
                    <a:lnTo>
                      <a:pt x="19" y="33"/>
                    </a:lnTo>
                    <a:lnTo>
                      <a:pt x="28" y="45"/>
                    </a:lnTo>
                    <a:lnTo>
                      <a:pt x="57" y="23"/>
                    </a:lnTo>
                    <a:lnTo>
                      <a:pt x="66" y="33"/>
                    </a:lnTo>
                    <a:lnTo>
                      <a:pt x="38" y="54"/>
                    </a:lnTo>
                    <a:lnTo>
                      <a:pt x="50" y="68"/>
                    </a:lnTo>
                    <a:lnTo>
                      <a:pt x="80" y="45"/>
                    </a:lnTo>
                    <a:lnTo>
                      <a:pt x="88" y="54"/>
                    </a:lnTo>
                    <a:lnTo>
                      <a:pt x="45" y="87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5" name="Freeform 27"/>
              <p:cNvSpPr>
                <a:spLocks noEditPoints="1"/>
              </p:cNvSpPr>
              <p:nvPr/>
            </p:nvSpPr>
            <p:spPr bwMode="auto">
              <a:xfrm>
                <a:off x="597016" y="857589"/>
                <a:ext cx="41863" cy="36253"/>
              </a:xfrm>
              <a:custGeom>
                <a:avLst/>
                <a:gdLst>
                  <a:gd name="T0" fmla="*/ 8 w 41"/>
                  <a:gd name="T1" fmla="*/ 14 h 35"/>
                  <a:gd name="T2" fmla="*/ 11 w 41"/>
                  <a:gd name="T3" fmla="*/ 11 h 35"/>
                  <a:gd name="T4" fmla="*/ 14 w 41"/>
                  <a:gd name="T5" fmla="*/ 7 h 35"/>
                  <a:gd name="T6" fmla="*/ 17 w 41"/>
                  <a:gd name="T7" fmla="*/ 7 h 35"/>
                  <a:gd name="T8" fmla="*/ 19 w 41"/>
                  <a:gd name="T9" fmla="*/ 8 h 35"/>
                  <a:gd name="T10" fmla="*/ 21 w 41"/>
                  <a:gd name="T11" fmla="*/ 10 h 35"/>
                  <a:gd name="T12" fmla="*/ 20 w 41"/>
                  <a:gd name="T13" fmla="*/ 12 h 35"/>
                  <a:gd name="T14" fmla="*/ 17 w 41"/>
                  <a:gd name="T15" fmla="*/ 16 h 35"/>
                  <a:gd name="T16" fmla="*/ 14 w 41"/>
                  <a:gd name="T17" fmla="*/ 19 h 35"/>
                  <a:gd name="T18" fmla="*/ 8 w 41"/>
                  <a:gd name="T19" fmla="*/ 14 h 35"/>
                  <a:gd name="T20" fmla="*/ 27 w 41"/>
                  <a:gd name="T21" fmla="*/ 31 h 35"/>
                  <a:gd name="T22" fmla="*/ 17 w 41"/>
                  <a:gd name="T23" fmla="*/ 22 h 35"/>
                  <a:gd name="T24" fmla="*/ 18 w 41"/>
                  <a:gd name="T25" fmla="*/ 22 h 35"/>
                  <a:gd name="T26" fmla="*/ 21 w 41"/>
                  <a:gd name="T27" fmla="*/ 19 h 35"/>
                  <a:gd name="T28" fmla="*/ 23 w 41"/>
                  <a:gd name="T29" fmla="*/ 19 h 35"/>
                  <a:gd name="T30" fmla="*/ 28 w 41"/>
                  <a:gd name="T31" fmla="*/ 20 h 35"/>
                  <a:gd name="T32" fmla="*/ 36 w 41"/>
                  <a:gd name="T33" fmla="*/ 21 h 35"/>
                  <a:gd name="T34" fmla="*/ 41 w 41"/>
                  <a:gd name="T35" fmla="*/ 15 h 35"/>
                  <a:gd name="T36" fmla="*/ 34 w 41"/>
                  <a:gd name="T37" fmla="*/ 14 h 35"/>
                  <a:gd name="T38" fmla="*/ 28 w 41"/>
                  <a:gd name="T39" fmla="*/ 13 h 35"/>
                  <a:gd name="T40" fmla="*/ 24 w 41"/>
                  <a:gd name="T41" fmla="*/ 14 h 35"/>
                  <a:gd name="T42" fmla="*/ 26 w 41"/>
                  <a:gd name="T43" fmla="*/ 8 h 35"/>
                  <a:gd name="T44" fmla="*/ 23 w 41"/>
                  <a:gd name="T45" fmla="*/ 3 h 35"/>
                  <a:gd name="T46" fmla="*/ 19 w 41"/>
                  <a:gd name="T47" fmla="*/ 0 h 35"/>
                  <a:gd name="T48" fmla="*/ 14 w 41"/>
                  <a:gd name="T49" fmla="*/ 1 h 35"/>
                  <a:gd name="T50" fmla="*/ 9 w 41"/>
                  <a:gd name="T51" fmla="*/ 6 h 35"/>
                  <a:gd name="T52" fmla="*/ 0 w 41"/>
                  <a:gd name="T53" fmla="*/ 15 h 35"/>
                  <a:gd name="T54" fmla="*/ 23 w 41"/>
                  <a:gd name="T55" fmla="*/ 35 h 35"/>
                  <a:gd name="T56" fmla="*/ 27 w 41"/>
                  <a:gd name="T57" fmla="*/ 31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41" h="35">
                    <a:moveTo>
                      <a:pt x="8" y="14"/>
                    </a:moveTo>
                    <a:cubicBezTo>
                      <a:pt x="11" y="11"/>
                      <a:pt x="11" y="11"/>
                      <a:pt x="11" y="11"/>
                    </a:cubicBezTo>
                    <a:cubicBezTo>
                      <a:pt x="13" y="9"/>
                      <a:pt x="14" y="8"/>
                      <a:pt x="14" y="7"/>
                    </a:cubicBezTo>
                    <a:cubicBezTo>
                      <a:pt x="15" y="7"/>
                      <a:pt x="16" y="6"/>
                      <a:pt x="17" y="7"/>
                    </a:cubicBezTo>
                    <a:cubicBezTo>
                      <a:pt x="18" y="7"/>
                      <a:pt x="18" y="7"/>
                      <a:pt x="19" y="8"/>
                    </a:cubicBezTo>
                    <a:cubicBezTo>
                      <a:pt x="20" y="8"/>
                      <a:pt x="20" y="9"/>
                      <a:pt x="21" y="10"/>
                    </a:cubicBezTo>
                    <a:cubicBezTo>
                      <a:pt x="21" y="10"/>
                      <a:pt x="21" y="11"/>
                      <a:pt x="20" y="12"/>
                    </a:cubicBezTo>
                    <a:cubicBezTo>
                      <a:pt x="20" y="12"/>
                      <a:pt x="19" y="14"/>
                      <a:pt x="17" y="16"/>
                    </a:cubicBezTo>
                    <a:cubicBezTo>
                      <a:pt x="14" y="19"/>
                      <a:pt x="14" y="19"/>
                      <a:pt x="14" y="19"/>
                    </a:cubicBezTo>
                    <a:lnTo>
                      <a:pt x="8" y="14"/>
                    </a:lnTo>
                    <a:close/>
                    <a:moveTo>
                      <a:pt x="27" y="31"/>
                    </a:moveTo>
                    <a:cubicBezTo>
                      <a:pt x="17" y="22"/>
                      <a:pt x="17" y="22"/>
                      <a:pt x="17" y="22"/>
                    </a:cubicBezTo>
                    <a:cubicBezTo>
                      <a:pt x="18" y="22"/>
                      <a:pt x="18" y="22"/>
                      <a:pt x="18" y="22"/>
                    </a:cubicBezTo>
                    <a:cubicBezTo>
                      <a:pt x="19" y="20"/>
                      <a:pt x="20" y="20"/>
                      <a:pt x="21" y="19"/>
                    </a:cubicBezTo>
                    <a:cubicBezTo>
                      <a:pt x="21" y="19"/>
                      <a:pt x="22" y="19"/>
                      <a:pt x="23" y="19"/>
                    </a:cubicBezTo>
                    <a:cubicBezTo>
                      <a:pt x="24" y="19"/>
                      <a:pt x="25" y="19"/>
                      <a:pt x="28" y="20"/>
                    </a:cubicBezTo>
                    <a:cubicBezTo>
                      <a:pt x="36" y="21"/>
                      <a:pt x="36" y="21"/>
                      <a:pt x="36" y="21"/>
                    </a:cubicBezTo>
                    <a:cubicBezTo>
                      <a:pt x="41" y="15"/>
                      <a:pt x="41" y="15"/>
                      <a:pt x="41" y="15"/>
                    </a:cubicBezTo>
                    <a:cubicBezTo>
                      <a:pt x="34" y="14"/>
                      <a:pt x="34" y="14"/>
                      <a:pt x="34" y="14"/>
                    </a:cubicBezTo>
                    <a:cubicBezTo>
                      <a:pt x="31" y="14"/>
                      <a:pt x="29" y="13"/>
                      <a:pt x="28" y="13"/>
                    </a:cubicBezTo>
                    <a:cubicBezTo>
                      <a:pt x="27" y="13"/>
                      <a:pt x="26" y="14"/>
                      <a:pt x="24" y="14"/>
                    </a:cubicBezTo>
                    <a:cubicBezTo>
                      <a:pt x="26" y="12"/>
                      <a:pt x="26" y="10"/>
                      <a:pt x="26" y="8"/>
                    </a:cubicBezTo>
                    <a:cubicBezTo>
                      <a:pt x="26" y="6"/>
                      <a:pt x="25" y="4"/>
                      <a:pt x="23" y="3"/>
                    </a:cubicBezTo>
                    <a:cubicBezTo>
                      <a:pt x="22" y="2"/>
                      <a:pt x="20" y="1"/>
                      <a:pt x="19" y="0"/>
                    </a:cubicBezTo>
                    <a:cubicBezTo>
                      <a:pt x="17" y="0"/>
                      <a:pt x="16" y="0"/>
                      <a:pt x="14" y="1"/>
                    </a:cubicBezTo>
                    <a:cubicBezTo>
                      <a:pt x="13" y="2"/>
                      <a:pt x="11" y="3"/>
                      <a:pt x="9" y="6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23" y="35"/>
                      <a:pt x="23" y="35"/>
                      <a:pt x="23" y="35"/>
                    </a:cubicBezTo>
                    <a:lnTo>
                      <a:pt x="27" y="3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6" name="Freeform 28"/>
              <p:cNvSpPr/>
              <p:nvPr/>
            </p:nvSpPr>
            <p:spPr bwMode="auto">
              <a:xfrm>
                <a:off x="620322" y="834284"/>
                <a:ext cx="32800" cy="30642"/>
              </a:xfrm>
              <a:custGeom>
                <a:avLst/>
                <a:gdLst>
                  <a:gd name="T0" fmla="*/ 13 w 32"/>
                  <a:gd name="T1" fmla="*/ 28 h 30"/>
                  <a:gd name="T2" fmla="*/ 16 w 32"/>
                  <a:gd name="T3" fmla="*/ 22 h 30"/>
                  <a:gd name="T4" fmla="*/ 21 w 32"/>
                  <a:gd name="T5" fmla="*/ 23 h 30"/>
                  <a:gd name="T6" fmla="*/ 25 w 32"/>
                  <a:gd name="T7" fmla="*/ 20 h 30"/>
                  <a:gd name="T8" fmla="*/ 26 w 32"/>
                  <a:gd name="T9" fmla="*/ 16 h 30"/>
                  <a:gd name="T10" fmla="*/ 25 w 32"/>
                  <a:gd name="T11" fmla="*/ 13 h 30"/>
                  <a:gd name="T12" fmla="*/ 23 w 32"/>
                  <a:gd name="T13" fmla="*/ 13 h 30"/>
                  <a:gd name="T14" fmla="*/ 20 w 32"/>
                  <a:gd name="T15" fmla="*/ 14 h 30"/>
                  <a:gd name="T16" fmla="*/ 17 w 32"/>
                  <a:gd name="T17" fmla="*/ 17 h 30"/>
                  <a:gd name="T18" fmla="*/ 10 w 32"/>
                  <a:gd name="T19" fmla="*/ 21 h 30"/>
                  <a:gd name="T20" fmla="*/ 4 w 32"/>
                  <a:gd name="T21" fmla="*/ 20 h 30"/>
                  <a:gd name="T22" fmla="*/ 1 w 32"/>
                  <a:gd name="T23" fmla="*/ 16 h 30"/>
                  <a:gd name="T24" fmla="*/ 0 w 32"/>
                  <a:gd name="T25" fmla="*/ 12 h 30"/>
                  <a:gd name="T26" fmla="*/ 3 w 32"/>
                  <a:gd name="T27" fmla="*/ 6 h 30"/>
                  <a:gd name="T28" fmla="*/ 10 w 32"/>
                  <a:gd name="T29" fmla="*/ 1 h 30"/>
                  <a:gd name="T30" fmla="*/ 17 w 32"/>
                  <a:gd name="T31" fmla="*/ 2 h 30"/>
                  <a:gd name="T32" fmla="*/ 14 w 32"/>
                  <a:gd name="T33" fmla="*/ 7 h 30"/>
                  <a:gd name="T34" fmla="*/ 10 w 32"/>
                  <a:gd name="T35" fmla="*/ 6 h 30"/>
                  <a:gd name="T36" fmla="*/ 7 w 32"/>
                  <a:gd name="T37" fmla="*/ 9 h 30"/>
                  <a:gd name="T38" fmla="*/ 5 w 32"/>
                  <a:gd name="T39" fmla="*/ 13 h 30"/>
                  <a:gd name="T40" fmla="*/ 6 w 32"/>
                  <a:gd name="T41" fmla="*/ 15 h 30"/>
                  <a:gd name="T42" fmla="*/ 9 w 32"/>
                  <a:gd name="T43" fmla="*/ 15 h 30"/>
                  <a:gd name="T44" fmla="*/ 13 w 32"/>
                  <a:gd name="T45" fmla="*/ 12 h 30"/>
                  <a:gd name="T46" fmla="*/ 19 w 32"/>
                  <a:gd name="T47" fmla="*/ 7 h 30"/>
                  <a:gd name="T48" fmla="*/ 23 w 32"/>
                  <a:gd name="T49" fmla="*/ 6 h 30"/>
                  <a:gd name="T50" fmla="*/ 28 w 32"/>
                  <a:gd name="T51" fmla="*/ 8 h 30"/>
                  <a:gd name="T52" fmla="*/ 31 w 32"/>
                  <a:gd name="T53" fmla="*/ 12 h 30"/>
                  <a:gd name="T54" fmla="*/ 32 w 32"/>
                  <a:gd name="T55" fmla="*/ 17 h 30"/>
                  <a:gd name="T56" fmla="*/ 29 w 32"/>
                  <a:gd name="T57" fmla="*/ 23 h 30"/>
                  <a:gd name="T58" fmla="*/ 22 w 32"/>
                  <a:gd name="T59" fmla="*/ 29 h 30"/>
                  <a:gd name="T60" fmla="*/ 13 w 32"/>
                  <a:gd name="T61" fmla="*/ 28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2" h="30">
                    <a:moveTo>
                      <a:pt x="13" y="28"/>
                    </a:moveTo>
                    <a:cubicBezTo>
                      <a:pt x="16" y="22"/>
                      <a:pt x="16" y="22"/>
                      <a:pt x="16" y="22"/>
                    </a:cubicBezTo>
                    <a:cubicBezTo>
                      <a:pt x="18" y="23"/>
                      <a:pt x="20" y="23"/>
                      <a:pt x="21" y="23"/>
                    </a:cubicBezTo>
                    <a:cubicBezTo>
                      <a:pt x="23" y="23"/>
                      <a:pt x="24" y="22"/>
                      <a:pt x="25" y="20"/>
                    </a:cubicBezTo>
                    <a:cubicBezTo>
                      <a:pt x="26" y="19"/>
                      <a:pt x="26" y="17"/>
                      <a:pt x="26" y="16"/>
                    </a:cubicBezTo>
                    <a:cubicBezTo>
                      <a:pt x="26" y="15"/>
                      <a:pt x="26" y="14"/>
                      <a:pt x="25" y="13"/>
                    </a:cubicBezTo>
                    <a:cubicBezTo>
                      <a:pt x="24" y="13"/>
                      <a:pt x="23" y="13"/>
                      <a:pt x="23" y="13"/>
                    </a:cubicBezTo>
                    <a:cubicBezTo>
                      <a:pt x="22" y="13"/>
                      <a:pt x="21" y="13"/>
                      <a:pt x="20" y="14"/>
                    </a:cubicBezTo>
                    <a:cubicBezTo>
                      <a:pt x="20" y="14"/>
                      <a:pt x="19" y="15"/>
                      <a:pt x="17" y="17"/>
                    </a:cubicBezTo>
                    <a:cubicBezTo>
                      <a:pt x="14" y="19"/>
                      <a:pt x="12" y="20"/>
                      <a:pt x="10" y="21"/>
                    </a:cubicBezTo>
                    <a:cubicBezTo>
                      <a:pt x="8" y="22"/>
                      <a:pt x="6" y="21"/>
                      <a:pt x="4" y="20"/>
                    </a:cubicBezTo>
                    <a:cubicBezTo>
                      <a:pt x="2" y="19"/>
                      <a:pt x="1" y="18"/>
                      <a:pt x="1" y="16"/>
                    </a:cubicBezTo>
                    <a:cubicBezTo>
                      <a:pt x="0" y="15"/>
                      <a:pt x="0" y="13"/>
                      <a:pt x="0" y="12"/>
                    </a:cubicBezTo>
                    <a:cubicBezTo>
                      <a:pt x="1" y="10"/>
                      <a:pt x="1" y="8"/>
                      <a:pt x="3" y="6"/>
                    </a:cubicBezTo>
                    <a:cubicBezTo>
                      <a:pt x="5" y="3"/>
                      <a:pt x="7" y="1"/>
                      <a:pt x="10" y="1"/>
                    </a:cubicBezTo>
                    <a:cubicBezTo>
                      <a:pt x="12" y="0"/>
                      <a:pt x="14" y="0"/>
                      <a:pt x="17" y="2"/>
                    </a:cubicBezTo>
                    <a:cubicBezTo>
                      <a:pt x="14" y="7"/>
                      <a:pt x="14" y="7"/>
                      <a:pt x="14" y="7"/>
                    </a:cubicBezTo>
                    <a:cubicBezTo>
                      <a:pt x="12" y="6"/>
                      <a:pt x="11" y="6"/>
                      <a:pt x="10" y="6"/>
                    </a:cubicBezTo>
                    <a:cubicBezTo>
                      <a:pt x="9" y="7"/>
                      <a:pt x="8" y="8"/>
                      <a:pt x="7" y="9"/>
                    </a:cubicBezTo>
                    <a:cubicBezTo>
                      <a:pt x="6" y="10"/>
                      <a:pt x="5" y="12"/>
                      <a:pt x="5" y="13"/>
                    </a:cubicBezTo>
                    <a:cubicBezTo>
                      <a:pt x="5" y="14"/>
                      <a:pt x="6" y="14"/>
                      <a:pt x="6" y="15"/>
                    </a:cubicBezTo>
                    <a:cubicBezTo>
                      <a:pt x="7" y="15"/>
                      <a:pt x="8" y="15"/>
                      <a:pt x="9" y="15"/>
                    </a:cubicBezTo>
                    <a:cubicBezTo>
                      <a:pt x="9" y="15"/>
                      <a:pt x="11" y="14"/>
                      <a:pt x="13" y="12"/>
                    </a:cubicBezTo>
                    <a:cubicBezTo>
                      <a:pt x="16" y="10"/>
                      <a:pt x="17" y="8"/>
                      <a:pt x="19" y="7"/>
                    </a:cubicBezTo>
                    <a:cubicBezTo>
                      <a:pt x="20" y="7"/>
                      <a:pt x="22" y="6"/>
                      <a:pt x="23" y="6"/>
                    </a:cubicBezTo>
                    <a:cubicBezTo>
                      <a:pt x="25" y="6"/>
                      <a:pt x="26" y="7"/>
                      <a:pt x="28" y="8"/>
                    </a:cubicBezTo>
                    <a:cubicBezTo>
                      <a:pt x="30" y="9"/>
                      <a:pt x="31" y="10"/>
                      <a:pt x="31" y="12"/>
                    </a:cubicBezTo>
                    <a:cubicBezTo>
                      <a:pt x="32" y="13"/>
                      <a:pt x="32" y="15"/>
                      <a:pt x="32" y="17"/>
                    </a:cubicBezTo>
                    <a:cubicBezTo>
                      <a:pt x="32" y="19"/>
                      <a:pt x="31" y="21"/>
                      <a:pt x="29" y="23"/>
                    </a:cubicBezTo>
                    <a:cubicBezTo>
                      <a:pt x="27" y="26"/>
                      <a:pt x="25" y="28"/>
                      <a:pt x="22" y="29"/>
                    </a:cubicBezTo>
                    <a:cubicBezTo>
                      <a:pt x="19" y="30"/>
                      <a:pt x="17" y="29"/>
                      <a:pt x="13" y="2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7" name="Freeform 29"/>
              <p:cNvSpPr/>
              <p:nvPr/>
            </p:nvSpPr>
            <p:spPr bwMode="auto">
              <a:xfrm>
                <a:off x="632837" y="819610"/>
                <a:ext cx="30642" cy="19853"/>
              </a:xfrm>
              <a:custGeom>
                <a:avLst/>
                <a:gdLst>
                  <a:gd name="T0" fmla="*/ 64 w 71"/>
                  <a:gd name="T1" fmla="*/ 46 h 46"/>
                  <a:gd name="T2" fmla="*/ 0 w 71"/>
                  <a:gd name="T3" fmla="*/ 15 h 46"/>
                  <a:gd name="T4" fmla="*/ 5 w 71"/>
                  <a:gd name="T5" fmla="*/ 0 h 46"/>
                  <a:gd name="T6" fmla="*/ 71 w 71"/>
                  <a:gd name="T7" fmla="*/ 31 h 46"/>
                  <a:gd name="T8" fmla="*/ 64 w 71"/>
                  <a:gd name="T9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46">
                    <a:moveTo>
                      <a:pt x="64" y="46"/>
                    </a:moveTo>
                    <a:lnTo>
                      <a:pt x="0" y="15"/>
                    </a:lnTo>
                    <a:lnTo>
                      <a:pt x="5" y="0"/>
                    </a:lnTo>
                    <a:lnTo>
                      <a:pt x="71" y="31"/>
                    </a:lnTo>
                    <a:lnTo>
                      <a:pt x="64" y="46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8" name="Freeform 30"/>
              <p:cNvSpPr/>
              <p:nvPr/>
            </p:nvSpPr>
            <p:spPr bwMode="auto">
              <a:xfrm>
                <a:off x="636722" y="794147"/>
                <a:ext cx="34958" cy="24600"/>
              </a:xfrm>
              <a:custGeom>
                <a:avLst/>
                <a:gdLst>
                  <a:gd name="T0" fmla="*/ 76 w 81"/>
                  <a:gd name="T1" fmla="*/ 57 h 57"/>
                  <a:gd name="T2" fmla="*/ 19 w 81"/>
                  <a:gd name="T3" fmla="*/ 36 h 57"/>
                  <a:gd name="T4" fmla="*/ 12 w 81"/>
                  <a:gd name="T5" fmla="*/ 57 h 57"/>
                  <a:gd name="T6" fmla="*/ 0 w 81"/>
                  <a:gd name="T7" fmla="*/ 52 h 57"/>
                  <a:gd name="T8" fmla="*/ 19 w 81"/>
                  <a:gd name="T9" fmla="*/ 0 h 57"/>
                  <a:gd name="T10" fmla="*/ 31 w 81"/>
                  <a:gd name="T11" fmla="*/ 2 h 57"/>
                  <a:gd name="T12" fmla="*/ 24 w 81"/>
                  <a:gd name="T13" fmla="*/ 24 h 57"/>
                  <a:gd name="T14" fmla="*/ 81 w 81"/>
                  <a:gd name="T15" fmla="*/ 43 h 57"/>
                  <a:gd name="T16" fmla="*/ 76 w 81"/>
                  <a:gd name="T17" fmla="*/ 57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1" h="57">
                    <a:moveTo>
                      <a:pt x="76" y="57"/>
                    </a:moveTo>
                    <a:lnTo>
                      <a:pt x="19" y="36"/>
                    </a:lnTo>
                    <a:lnTo>
                      <a:pt x="12" y="57"/>
                    </a:lnTo>
                    <a:lnTo>
                      <a:pt x="0" y="52"/>
                    </a:lnTo>
                    <a:lnTo>
                      <a:pt x="19" y="0"/>
                    </a:lnTo>
                    <a:lnTo>
                      <a:pt x="31" y="2"/>
                    </a:lnTo>
                    <a:lnTo>
                      <a:pt x="24" y="24"/>
                    </a:lnTo>
                    <a:lnTo>
                      <a:pt x="81" y="43"/>
                    </a:lnTo>
                    <a:lnTo>
                      <a:pt x="76" y="57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9" name="Freeform 31"/>
              <p:cNvSpPr/>
              <p:nvPr/>
            </p:nvSpPr>
            <p:spPr bwMode="auto">
              <a:xfrm>
                <a:off x="646216" y="764368"/>
                <a:ext cx="33663" cy="28916"/>
              </a:xfrm>
              <a:custGeom>
                <a:avLst/>
                <a:gdLst>
                  <a:gd name="T0" fmla="*/ 75 w 78"/>
                  <a:gd name="T1" fmla="*/ 52 h 67"/>
                  <a:gd name="T2" fmla="*/ 45 w 78"/>
                  <a:gd name="T3" fmla="*/ 48 h 67"/>
                  <a:gd name="T4" fmla="*/ 0 w 78"/>
                  <a:gd name="T5" fmla="*/ 67 h 67"/>
                  <a:gd name="T6" fmla="*/ 2 w 78"/>
                  <a:gd name="T7" fmla="*/ 50 h 67"/>
                  <a:gd name="T8" fmla="*/ 33 w 78"/>
                  <a:gd name="T9" fmla="*/ 38 h 67"/>
                  <a:gd name="T10" fmla="*/ 9 w 78"/>
                  <a:gd name="T11" fmla="*/ 17 h 67"/>
                  <a:gd name="T12" fmla="*/ 11 w 78"/>
                  <a:gd name="T13" fmla="*/ 0 h 67"/>
                  <a:gd name="T14" fmla="*/ 47 w 78"/>
                  <a:gd name="T15" fmla="*/ 33 h 67"/>
                  <a:gd name="T16" fmla="*/ 78 w 78"/>
                  <a:gd name="T17" fmla="*/ 38 h 67"/>
                  <a:gd name="T18" fmla="*/ 75 w 78"/>
                  <a:gd name="T19" fmla="*/ 52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8" h="67">
                    <a:moveTo>
                      <a:pt x="75" y="52"/>
                    </a:moveTo>
                    <a:lnTo>
                      <a:pt x="45" y="48"/>
                    </a:lnTo>
                    <a:lnTo>
                      <a:pt x="0" y="67"/>
                    </a:lnTo>
                    <a:lnTo>
                      <a:pt x="2" y="50"/>
                    </a:lnTo>
                    <a:lnTo>
                      <a:pt x="33" y="38"/>
                    </a:lnTo>
                    <a:lnTo>
                      <a:pt x="9" y="17"/>
                    </a:lnTo>
                    <a:lnTo>
                      <a:pt x="11" y="0"/>
                    </a:lnTo>
                    <a:lnTo>
                      <a:pt x="47" y="33"/>
                    </a:lnTo>
                    <a:lnTo>
                      <a:pt x="78" y="38"/>
                    </a:lnTo>
                    <a:lnTo>
                      <a:pt x="75" y="5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0" name="Freeform 32"/>
              <p:cNvSpPr>
                <a:spLocks noEditPoints="1"/>
              </p:cNvSpPr>
              <p:nvPr/>
            </p:nvSpPr>
            <p:spPr bwMode="auto">
              <a:xfrm>
                <a:off x="306131" y="576630"/>
                <a:ext cx="328864" cy="327138"/>
              </a:xfrm>
              <a:custGeom>
                <a:avLst/>
                <a:gdLst>
                  <a:gd name="T0" fmla="*/ 161 w 322"/>
                  <a:gd name="T1" fmla="*/ 0 h 319"/>
                  <a:gd name="T2" fmla="*/ 0 w 322"/>
                  <a:gd name="T3" fmla="*/ 159 h 319"/>
                  <a:gd name="T4" fmla="*/ 161 w 322"/>
                  <a:gd name="T5" fmla="*/ 319 h 319"/>
                  <a:gd name="T6" fmla="*/ 322 w 322"/>
                  <a:gd name="T7" fmla="*/ 159 h 319"/>
                  <a:gd name="T8" fmla="*/ 161 w 322"/>
                  <a:gd name="T9" fmla="*/ 0 h 319"/>
                  <a:gd name="T10" fmla="*/ 161 w 322"/>
                  <a:gd name="T11" fmla="*/ 6 h 319"/>
                  <a:gd name="T12" fmla="*/ 316 w 322"/>
                  <a:gd name="T13" fmla="*/ 159 h 319"/>
                  <a:gd name="T14" fmla="*/ 299 w 322"/>
                  <a:gd name="T15" fmla="*/ 228 h 319"/>
                  <a:gd name="T16" fmla="*/ 23 w 322"/>
                  <a:gd name="T17" fmla="*/ 228 h 319"/>
                  <a:gd name="T18" fmla="*/ 23 w 322"/>
                  <a:gd name="T19" fmla="*/ 229 h 319"/>
                  <a:gd name="T20" fmla="*/ 6 w 322"/>
                  <a:gd name="T21" fmla="*/ 159 h 319"/>
                  <a:gd name="T22" fmla="*/ 161 w 322"/>
                  <a:gd name="T23" fmla="*/ 6 h 319"/>
                  <a:gd name="T24" fmla="*/ 161 w 322"/>
                  <a:gd name="T25" fmla="*/ 313 h 319"/>
                  <a:gd name="T26" fmla="*/ 27 w 322"/>
                  <a:gd name="T27" fmla="*/ 236 h 319"/>
                  <a:gd name="T28" fmla="*/ 295 w 322"/>
                  <a:gd name="T29" fmla="*/ 236 h 319"/>
                  <a:gd name="T30" fmla="*/ 161 w 322"/>
                  <a:gd name="T31" fmla="*/ 313 h 3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22" h="319">
                    <a:moveTo>
                      <a:pt x="161" y="0"/>
                    </a:moveTo>
                    <a:cubicBezTo>
                      <a:pt x="72" y="0"/>
                      <a:pt x="0" y="71"/>
                      <a:pt x="0" y="159"/>
                    </a:cubicBezTo>
                    <a:cubicBezTo>
                      <a:pt x="0" y="248"/>
                      <a:pt x="72" y="319"/>
                      <a:pt x="161" y="319"/>
                    </a:cubicBezTo>
                    <a:cubicBezTo>
                      <a:pt x="250" y="319"/>
                      <a:pt x="322" y="248"/>
                      <a:pt x="322" y="159"/>
                    </a:cubicBezTo>
                    <a:cubicBezTo>
                      <a:pt x="322" y="71"/>
                      <a:pt x="250" y="0"/>
                      <a:pt x="161" y="0"/>
                    </a:cubicBezTo>
                    <a:close/>
                    <a:moveTo>
                      <a:pt x="161" y="6"/>
                    </a:moveTo>
                    <a:cubicBezTo>
                      <a:pt x="247" y="6"/>
                      <a:pt x="316" y="75"/>
                      <a:pt x="316" y="159"/>
                    </a:cubicBezTo>
                    <a:cubicBezTo>
                      <a:pt x="316" y="184"/>
                      <a:pt x="310" y="208"/>
                      <a:pt x="299" y="228"/>
                    </a:cubicBezTo>
                    <a:cubicBezTo>
                      <a:pt x="23" y="228"/>
                      <a:pt x="23" y="228"/>
                      <a:pt x="23" y="228"/>
                    </a:cubicBezTo>
                    <a:cubicBezTo>
                      <a:pt x="23" y="229"/>
                      <a:pt x="23" y="229"/>
                      <a:pt x="23" y="229"/>
                    </a:cubicBezTo>
                    <a:cubicBezTo>
                      <a:pt x="12" y="208"/>
                      <a:pt x="6" y="184"/>
                      <a:pt x="6" y="159"/>
                    </a:cubicBezTo>
                    <a:cubicBezTo>
                      <a:pt x="6" y="75"/>
                      <a:pt x="75" y="6"/>
                      <a:pt x="161" y="6"/>
                    </a:cubicBezTo>
                    <a:close/>
                    <a:moveTo>
                      <a:pt x="161" y="313"/>
                    </a:moveTo>
                    <a:cubicBezTo>
                      <a:pt x="104" y="313"/>
                      <a:pt x="54" y="282"/>
                      <a:pt x="27" y="236"/>
                    </a:cubicBezTo>
                    <a:cubicBezTo>
                      <a:pt x="295" y="236"/>
                      <a:pt x="295" y="236"/>
                      <a:pt x="295" y="236"/>
                    </a:cubicBezTo>
                    <a:cubicBezTo>
                      <a:pt x="269" y="282"/>
                      <a:pt x="218" y="313"/>
                      <a:pt x="161" y="3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1" name="Freeform 33"/>
              <p:cNvSpPr>
                <a:spLocks noEditPoints="1"/>
              </p:cNvSpPr>
              <p:nvPr/>
            </p:nvSpPr>
            <p:spPr bwMode="auto">
              <a:xfrm>
                <a:off x="327279" y="596051"/>
                <a:ext cx="286138" cy="212337"/>
              </a:xfrm>
              <a:custGeom>
                <a:avLst/>
                <a:gdLst>
                  <a:gd name="T0" fmla="*/ 236 w 280"/>
                  <a:gd name="T1" fmla="*/ 171 h 207"/>
                  <a:gd name="T2" fmla="*/ 158 w 280"/>
                  <a:gd name="T3" fmla="*/ 183 h 207"/>
                  <a:gd name="T4" fmla="*/ 187 w 280"/>
                  <a:gd name="T5" fmla="*/ 139 h 207"/>
                  <a:gd name="T6" fmla="*/ 214 w 280"/>
                  <a:gd name="T7" fmla="*/ 153 h 207"/>
                  <a:gd name="T8" fmla="*/ 232 w 280"/>
                  <a:gd name="T9" fmla="*/ 139 h 207"/>
                  <a:gd name="T10" fmla="*/ 259 w 280"/>
                  <a:gd name="T11" fmla="*/ 152 h 207"/>
                  <a:gd name="T12" fmla="*/ 271 w 280"/>
                  <a:gd name="T13" fmla="*/ 139 h 207"/>
                  <a:gd name="T14" fmla="*/ 242 w 280"/>
                  <a:gd name="T15" fmla="*/ 120 h 207"/>
                  <a:gd name="T16" fmla="*/ 179 w 280"/>
                  <a:gd name="T17" fmla="*/ 78 h 207"/>
                  <a:gd name="T18" fmla="*/ 101 w 280"/>
                  <a:gd name="T19" fmla="*/ 78 h 207"/>
                  <a:gd name="T20" fmla="*/ 46 w 280"/>
                  <a:gd name="T21" fmla="*/ 106 h 207"/>
                  <a:gd name="T22" fmla="*/ 9 w 280"/>
                  <a:gd name="T23" fmla="*/ 125 h 207"/>
                  <a:gd name="T24" fmla="*/ 24 w 280"/>
                  <a:gd name="T25" fmla="*/ 149 h 207"/>
                  <a:gd name="T26" fmla="*/ 56 w 280"/>
                  <a:gd name="T27" fmla="*/ 124 h 207"/>
                  <a:gd name="T28" fmla="*/ 69 w 280"/>
                  <a:gd name="T29" fmla="*/ 149 h 207"/>
                  <a:gd name="T30" fmla="*/ 100 w 280"/>
                  <a:gd name="T31" fmla="*/ 124 h 207"/>
                  <a:gd name="T32" fmla="*/ 120 w 280"/>
                  <a:gd name="T33" fmla="*/ 138 h 207"/>
                  <a:gd name="T34" fmla="*/ 123 w 280"/>
                  <a:gd name="T35" fmla="*/ 182 h 207"/>
                  <a:gd name="T36" fmla="*/ 44 w 280"/>
                  <a:gd name="T37" fmla="*/ 171 h 207"/>
                  <a:gd name="T38" fmla="*/ 0 w 280"/>
                  <a:gd name="T39" fmla="*/ 186 h 207"/>
                  <a:gd name="T40" fmla="*/ 98 w 280"/>
                  <a:gd name="T41" fmla="*/ 188 h 207"/>
                  <a:gd name="T42" fmla="*/ 183 w 280"/>
                  <a:gd name="T43" fmla="*/ 188 h 207"/>
                  <a:gd name="T44" fmla="*/ 280 w 280"/>
                  <a:gd name="T45" fmla="*/ 186 h 207"/>
                  <a:gd name="T46" fmla="*/ 203 w 280"/>
                  <a:gd name="T47" fmla="*/ 79 h 207"/>
                  <a:gd name="T48" fmla="*/ 199 w 280"/>
                  <a:gd name="T49" fmla="*/ 122 h 207"/>
                  <a:gd name="T50" fmla="*/ 203 w 280"/>
                  <a:gd name="T51" fmla="*/ 79 h 207"/>
                  <a:gd name="T52" fmla="*/ 65 w 280"/>
                  <a:gd name="T53" fmla="*/ 105 h 207"/>
                  <a:gd name="T54" fmla="*/ 93 w 280"/>
                  <a:gd name="T55" fmla="*/ 95 h 207"/>
                  <a:gd name="T56" fmla="*/ 148 w 280"/>
                  <a:gd name="T57" fmla="*/ 108 h 207"/>
                  <a:gd name="T58" fmla="*/ 136 w 280"/>
                  <a:gd name="T59" fmla="*/ 84 h 207"/>
                  <a:gd name="T60" fmla="*/ 108 w 280"/>
                  <a:gd name="T61" fmla="*/ 107 h 207"/>
                  <a:gd name="T62" fmla="*/ 179 w 280"/>
                  <a:gd name="T63" fmla="*/ 122 h 207"/>
                  <a:gd name="T64" fmla="*/ 161 w 280"/>
                  <a:gd name="T65" fmla="*/ 108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80" h="207">
                    <a:moveTo>
                      <a:pt x="275" y="174"/>
                    </a:moveTo>
                    <a:cubicBezTo>
                      <a:pt x="253" y="191"/>
                      <a:pt x="236" y="171"/>
                      <a:pt x="236" y="171"/>
                    </a:cubicBezTo>
                    <a:cubicBezTo>
                      <a:pt x="207" y="198"/>
                      <a:pt x="184" y="172"/>
                      <a:pt x="184" y="172"/>
                    </a:cubicBezTo>
                    <a:cubicBezTo>
                      <a:pt x="166" y="185"/>
                      <a:pt x="158" y="183"/>
                      <a:pt x="158" y="183"/>
                    </a:cubicBezTo>
                    <a:cubicBezTo>
                      <a:pt x="152" y="139"/>
                      <a:pt x="152" y="139"/>
                      <a:pt x="152" y="139"/>
                    </a:cubicBezTo>
                    <a:cubicBezTo>
                      <a:pt x="187" y="139"/>
                      <a:pt x="187" y="139"/>
                      <a:pt x="187" y="139"/>
                    </a:cubicBezTo>
                    <a:cubicBezTo>
                      <a:pt x="193" y="153"/>
                      <a:pt x="193" y="153"/>
                      <a:pt x="193" y="153"/>
                    </a:cubicBezTo>
                    <a:cubicBezTo>
                      <a:pt x="214" y="153"/>
                      <a:pt x="214" y="153"/>
                      <a:pt x="214" y="153"/>
                    </a:cubicBezTo>
                    <a:cubicBezTo>
                      <a:pt x="208" y="139"/>
                      <a:pt x="208" y="139"/>
                      <a:pt x="208" y="139"/>
                    </a:cubicBezTo>
                    <a:cubicBezTo>
                      <a:pt x="232" y="139"/>
                      <a:pt x="232" y="139"/>
                      <a:pt x="232" y="139"/>
                    </a:cubicBezTo>
                    <a:cubicBezTo>
                      <a:pt x="238" y="153"/>
                      <a:pt x="238" y="153"/>
                      <a:pt x="238" y="153"/>
                    </a:cubicBezTo>
                    <a:cubicBezTo>
                      <a:pt x="259" y="152"/>
                      <a:pt x="259" y="152"/>
                      <a:pt x="259" y="152"/>
                    </a:cubicBezTo>
                    <a:cubicBezTo>
                      <a:pt x="253" y="139"/>
                      <a:pt x="253" y="139"/>
                      <a:pt x="253" y="139"/>
                    </a:cubicBezTo>
                    <a:cubicBezTo>
                      <a:pt x="271" y="139"/>
                      <a:pt x="271" y="139"/>
                      <a:pt x="271" y="139"/>
                    </a:cubicBezTo>
                    <a:cubicBezTo>
                      <a:pt x="271" y="119"/>
                      <a:pt x="271" y="119"/>
                      <a:pt x="271" y="119"/>
                    </a:cubicBezTo>
                    <a:cubicBezTo>
                      <a:pt x="242" y="120"/>
                      <a:pt x="242" y="120"/>
                      <a:pt x="242" y="120"/>
                    </a:cubicBezTo>
                    <a:cubicBezTo>
                      <a:pt x="207" y="49"/>
                      <a:pt x="207" y="49"/>
                      <a:pt x="207" y="49"/>
                    </a:cubicBezTo>
                    <a:cubicBezTo>
                      <a:pt x="179" y="78"/>
                      <a:pt x="179" y="78"/>
                      <a:pt x="179" y="78"/>
                    </a:cubicBezTo>
                    <a:cubicBezTo>
                      <a:pt x="141" y="0"/>
                      <a:pt x="141" y="0"/>
                      <a:pt x="141" y="0"/>
                    </a:cubicBezTo>
                    <a:cubicBezTo>
                      <a:pt x="101" y="78"/>
                      <a:pt x="101" y="78"/>
                      <a:pt x="101" y="78"/>
                    </a:cubicBezTo>
                    <a:cubicBezTo>
                      <a:pt x="74" y="49"/>
                      <a:pt x="74" y="49"/>
                      <a:pt x="74" y="49"/>
                    </a:cubicBezTo>
                    <a:cubicBezTo>
                      <a:pt x="46" y="106"/>
                      <a:pt x="46" y="106"/>
                      <a:pt x="46" y="106"/>
                    </a:cubicBezTo>
                    <a:cubicBezTo>
                      <a:pt x="10" y="105"/>
                      <a:pt x="10" y="105"/>
                      <a:pt x="10" y="105"/>
                    </a:cubicBezTo>
                    <a:cubicBezTo>
                      <a:pt x="9" y="125"/>
                      <a:pt x="9" y="125"/>
                      <a:pt x="9" y="125"/>
                    </a:cubicBezTo>
                    <a:cubicBezTo>
                      <a:pt x="36" y="124"/>
                      <a:pt x="36" y="124"/>
                      <a:pt x="36" y="124"/>
                    </a:cubicBezTo>
                    <a:cubicBezTo>
                      <a:pt x="24" y="149"/>
                      <a:pt x="24" y="149"/>
                      <a:pt x="24" y="149"/>
                    </a:cubicBezTo>
                    <a:cubicBezTo>
                      <a:pt x="44" y="149"/>
                      <a:pt x="44" y="149"/>
                      <a:pt x="44" y="149"/>
                    </a:cubicBezTo>
                    <a:cubicBezTo>
                      <a:pt x="56" y="124"/>
                      <a:pt x="56" y="124"/>
                      <a:pt x="56" y="124"/>
                    </a:cubicBezTo>
                    <a:cubicBezTo>
                      <a:pt x="80" y="124"/>
                      <a:pt x="80" y="124"/>
                      <a:pt x="80" y="124"/>
                    </a:cubicBezTo>
                    <a:cubicBezTo>
                      <a:pt x="69" y="149"/>
                      <a:pt x="69" y="149"/>
                      <a:pt x="69" y="149"/>
                    </a:cubicBezTo>
                    <a:cubicBezTo>
                      <a:pt x="89" y="149"/>
                      <a:pt x="89" y="149"/>
                      <a:pt x="89" y="149"/>
                    </a:cubicBezTo>
                    <a:cubicBezTo>
                      <a:pt x="100" y="124"/>
                      <a:pt x="100" y="124"/>
                      <a:pt x="100" y="124"/>
                    </a:cubicBezTo>
                    <a:cubicBezTo>
                      <a:pt x="131" y="124"/>
                      <a:pt x="131" y="124"/>
                      <a:pt x="131" y="124"/>
                    </a:cubicBezTo>
                    <a:cubicBezTo>
                      <a:pt x="120" y="138"/>
                      <a:pt x="120" y="138"/>
                      <a:pt x="120" y="138"/>
                    </a:cubicBezTo>
                    <a:cubicBezTo>
                      <a:pt x="129" y="139"/>
                      <a:pt x="129" y="139"/>
                      <a:pt x="129" y="139"/>
                    </a:cubicBezTo>
                    <a:cubicBezTo>
                      <a:pt x="123" y="182"/>
                      <a:pt x="123" y="182"/>
                      <a:pt x="123" y="182"/>
                    </a:cubicBezTo>
                    <a:cubicBezTo>
                      <a:pt x="113" y="185"/>
                      <a:pt x="98" y="172"/>
                      <a:pt x="98" y="172"/>
                    </a:cubicBezTo>
                    <a:cubicBezTo>
                      <a:pt x="69" y="198"/>
                      <a:pt x="44" y="171"/>
                      <a:pt x="44" y="171"/>
                    </a:cubicBezTo>
                    <a:cubicBezTo>
                      <a:pt x="26" y="191"/>
                      <a:pt x="5" y="174"/>
                      <a:pt x="5" y="174"/>
                    </a:cubicBezTo>
                    <a:cubicBezTo>
                      <a:pt x="0" y="186"/>
                      <a:pt x="0" y="186"/>
                      <a:pt x="0" y="186"/>
                    </a:cubicBezTo>
                    <a:cubicBezTo>
                      <a:pt x="23" y="201"/>
                      <a:pt x="45" y="187"/>
                      <a:pt x="45" y="187"/>
                    </a:cubicBezTo>
                    <a:cubicBezTo>
                      <a:pt x="74" y="206"/>
                      <a:pt x="98" y="188"/>
                      <a:pt x="98" y="188"/>
                    </a:cubicBezTo>
                    <a:cubicBezTo>
                      <a:pt x="127" y="207"/>
                      <a:pt x="140" y="189"/>
                      <a:pt x="140" y="189"/>
                    </a:cubicBezTo>
                    <a:cubicBezTo>
                      <a:pt x="159" y="206"/>
                      <a:pt x="183" y="188"/>
                      <a:pt x="183" y="188"/>
                    </a:cubicBezTo>
                    <a:cubicBezTo>
                      <a:pt x="207" y="207"/>
                      <a:pt x="235" y="187"/>
                      <a:pt x="235" y="187"/>
                    </a:cubicBezTo>
                    <a:cubicBezTo>
                      <a:pt x="259" y="202"/>
                      <a:pt x="280" y="186"/>
                      <a:pt x="280" y="186"/>
                    </a:cubicBezTo>
                    <a:lnTo>
                      <a:pt x="275" y="174"/>
                    </a:lnTo>
                    <a:close/>
                    <a:moveTo>
                      <a:pt x="203" y="79"/>
                    </a:moveTo>
                    <a:cubicBezTo>
                      <a:pt x="223" y="121"/>
                      <a:pt x="223" y="121"/>
                      <a:pt x="223" y="121"/>
                    </a:cubicBezTo>
                    <a:cubicBezTo>
                      <a:pt x="199" y="122"/>
                      <a:pt x="199" y="122"/>
                      <a:pt x="199" y="122"/>
                    </a:cubicBezTo>
                    <a:cubicBezTo>
                      <a:pt x="187" y="95"/>
                      <a:pt x="187" y="95"/>
                      <a:pt x="187" y="95"/>
                    </a:cubicBezTo>
                    <a:lnTo>
                      <a:pt x="203" y="79"/>
                    </a:lnTo>
                    <a:close/>
                    <a:moveTo>
                      <a:pt x="88" y="106"/>
                    </a:moveTo>
                    <a:cubicBezTo>
                      <a:pt x="65" y="105"/>
                      <a:pt x="65" y="105"/>
                      <a:pt x="65" y="105"/>
                    </a:cubicBezTo>
                    <a:cubicBezTo>
                      <a:pt x="78" y="79"/>
                      <a:pt x="78" y="79"/>
                      <a:pt x="78" y="79"/>
                    </a:cubicBezTo>
                    <a:cubicBezTo>
                      <a:pt x="93" y="95"/>
                      <a:pt x="93" y="95"/>
                      <a:pt x="93" y="95"/>
                    </a:cubicBezTo>
                    <a:lnTo>
                      <a:pt x="88" y="106"/>
                    </a:lnTo>
                    <a:close/>
                    <a:moveTo>
                      <a:pt x="148" y="108"/>
                    </a:moveTo>
                    <a:cubicBezTo>
                      <a:pt x="145" y="84"/>
                      <a:pt x="145" y="84"/>
                      <a:pt x="145" y="84"/>
                    </a:cubicBezTo>
                    <a:cubicBezTo>
                      <a:pt x="136" y="84"/>
                      <a:pt x="136" y="84"/>
                      <a:pt x="136" y="84"/>
                    </a:cubicBezTo>
                    <a:cubicBezTo>
                      <a:pt x="132" y="108"/>
                      <a:pt x="132" y="108"/>
                      <a:pt x="132" y="108"/>
                    </a:cubicBezTo>
                    <a:cubicBezTo>
                      <a:pt x="108" y="107"/>
                      <a:pt x="108" y="107"/>
                      <a:pt x="108" y="107"/>
                    </a:cubicBezTo>
                    <a:cubicBezTo>
                      <a:pt x="141" y="39"/>
                      <a:pt x="141" y="39"/>
                      <a:pt x="141" y="39"/>
                    </a:cubicBezTo>
                    <a:cubicBezTo>
                      <a:pt x="179" y="122"/>
                      <a:pt x="179" y="122"/>
                      <a:pt x="179" y="122"/>
                    </a:cubicBezTo>
                    <a:cubicBezTo>
                      <a:pt x="150" y="123"/>
                      <a:pt x="150" y="123"/>
                      <a:pt x="150" y="123"/>
                    </a:cubicBezTo>
                    <a:cubicBezTo>
                      <a:pt x="161" y="108"/>
                      <a:pt x="161" y="108"/>
                      <a:pt x="161" y="108"/>
                    </a:cubicBezTo>
                    <a:lnTo>
                      <a:pt x="148" y="108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2" name="Freeform 34"/>
              <p:cNvSpPr/>
              <p:nvPr/>
            </p:nvSpPr>
            <p:spPr bwMode="auto">
              <a:xfrm>
                <a:off x="271173" y="644388"/>
                <a:ext cx="17263" cy="19421"/>
              </a:xfrm>
              <a:custGeom>
                <a:avLst/>
                <a:gdLst>
                  <a:gd name="T0" fmla="*/ 15 w 17"/>
                  <a:gd name="T1" fmla="*/ 18 h 19"/>
                  <a:gd name="T2" fmla="*/ 17 w 17"/>
                  <a:gd name="T3" fmla="*/ 18 h 19"/>
                  <a:gd name="T4" fmla="*/ 16 w 17"/>
                  <a:gd name="T5" fmla="*/ 12 h 19"/>
                  <a:gd name="T6" fmla="*/ 9 w 17"/>
                  <a:gd name="T7" fmla="*/ 1 h 19"/>
                  <a:gd name="T8" fmla="*/ 1 w 17"/>
                  <a:gd name="T9" fmla="*/ 0 h 19"/>
                  <a:gd name="T10" fmla="*/ 1 w 17"/>
                  <a:gd name="T11" fmla="*/ 2 h 19"/>
                  <a:gd name="T12" fmla="*/ 7 w 17"/>
                  <a:gd name="T13" fmla="*/ 6 h 19"/>
                  <a:gd name="T14" fmla="*/ 13 w 17"/>
                  <a:gd name="T15" fmla="*/ 14 h 19"/>
                  <a:gd name="T16" fmla="*/ 15 w 17"/>
                  <a:gd name="T17" fmla="*/ 18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19">
                    <a:moveTo>
                      <a:pt x="15" y="18"/>
                    </a:moveTo>
                    <a:cubicBezTo>
                      <a:pt x="15" y="18"/>
                      <a:pt x="16" y="19"/>
                      <a:pt x="17" y="18"/>
                    </a:cubicBezTo>
                    <a:cubicBezTo>
                      <a:pt x="17" y="18"/>
                      <a:pt x="17" y="14"/>
                      <a:pt x="16" y="12"/>
                    </a:cubicBezTo>
                    <a:cubicBezTo>
                      <a:pt x="16" y="12"/>
                      <a:pt x="10" y="5"/>
                      <a:pt x="9" y="1"/>
                    </a:cubicBezTo>
                    <a:cubicBezTo>
                      <a:pt x="9" y="1"/>
                      <a:pt x="8" y="0"/>
                      <a:pt x="1" y="0"/>
                    </a:cubicBezTo>
                    <a:cubicBezTo>
                      <a:pt x="1" y="0"/>
                      <a:pt x="0" y="1"/>
                      <a:pt x="1" y="2"/>
                    </a:cubicBezTo>
                    <a:cubicBezTo>
                      <a:pt x="2" y="2"/>
                      <a:pt x="4" y="1"/>
                      <a:pt x="7" y="6"/>
                    </a:cubicBezTo>
                    <a:cubicBezTo>
                      <a:pt x="13" y="14"/>
                      <a:pt x="13" y="14"/>
                      <a:pt x="13" y="14"/>
                    </a:cubicBezTo>
                    <a:cubicBezTo>
                      <a:pt x="13" y="14"/>
                      <a:pt x="15" y="17"/>
                      <a:pt x="15" y="1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3" name="Freeform 35"/>
              <p:cNvSpPr/>
              <p:nvPr/>
            </p:nvSpPr>
            <p:spPr bwMode="auto">
              <a:xfrm>
                <a:off x="297931" y="650430"/>
                <a:ext cx="12084" cy="17695"/>
              </a:xfrm>
              <a:custGeom>
                <a:avLst/>
                <a:gdLst>
                  <a:gd name="T0" fmla="*/ 10 w 12"/>
                  <a:gd name="T1" fmla="*/ 1 h 17"/>
                  <a:gd name="T2" fmla="*/ 3 w 12"/>
                  <a:gd name="T3" fmla="*/ 0 h 17"/>
                  <a:gd name="T4" fmla="*/ 2 w 12"/>
                  <a:gd name="T5" fmla="*/ 2 h 17"/>
                  <a:gd name="T6" fmla="*/ 5 w 12"/>
                  <a:gd name="T7" fmla="*/ 15 h 17"/>
                  <a:gd name="T8" fmla="*/ 7 w 12"/>
                  <a:gd name="T9" fmla="*/ 14 h 17"/>
                  <a:gd name="T10" fmla="*/ 11 w 12"/>
                  <a:gd name="T11" fmla="*/ 4 h 17"/>
                  <a:gd name="T12" fmla="*/ 10 w 12"/>
                  <a:gd name="T13" fmla="*/ 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17">
                    <a:moveTo>
                      <a:pt x="10" y="1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0" y="1"/>
                      <a:pt x="2" y="2"/>
                    </a:cubicBezTo>
                    <a:cubicBezTo>
                      <a:pt x="2" y="2"/>
                      <a:pt x="6" y="10"/>
                      <a:pt x="5" y="15"/>
                    </a:cubicBezTo>
                    <a:cubicBezTo>
                      <a:pt x="5" y="15"/>
                      <a:pt x="6" y="17"/>
                      <a:pt x="7" y="14"/>
                    </a:cubicBezTo>
                    <a:cubicBezTo>
                      <a:pt x="7" y="14"/>
                      <a:pt x="9" y="5"/>
                      <a:pt x="11" y="4"/>
                    </a:cubicBezTo>
                    <a:cubicBezTo>
                      <a:pt x="11" y="4"/>
                      <a:pt x="12" y="1"/>
                      <a:pt x="1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4" name="Freeform 36"/>
              <p:cNvSpPr/>
              <p:nvPr/>
            </p:nvSpPr>
            <p:spPr bwMode="auto">
              <a:xfrm>
                <a:off x="278510" y="659925"/>
                <a:ext cx="18126" cy="34526"/>
              </a:xfrm>
              <a:custGeom>
                <a:avLst/>
                <a:gdLst>
                  <a:gd name="T0" fmla="*/ 15 w 18"/>
                  <a:gd name="T1" fmla="*/ 2 h 34"/>
                  <a:gd name="T2" fmla="*/ 14 w 18"/>
                  <a:gd name="T3" fmla="*/ 2 h 34"/>
                  <a:gd name="T4" fmla="*/ 12 w 18"/>
                  <a:gd name="T5" fmla="*/ 12 h 34"/>
                  <a:gd name="T6" fmla="*/ 12 w 18"/>
                  <a:gd name="T7" fmla="*/ 21 h 34"/>
                  <a:gd name="T8" fmla="*/ 11 w 18"/>
                  <a:gd name="T9" fmla="*/ 27 h 34"/>
                  <a:gd name="T10" fmla="*/ 10 w 18"/>
                  <a:gd name="T11" fmla="*/ 27 h 34"/>
                  <a:gd name="T12" fmla="*/ 1 w 18"/>
                  <a:gd name="T13" fmla="*/ 18 h 34"/>
                  <a:gd name="T14" fmla="*/ 2 w 18"/>
                  <a:gd name="T15" fmla="*/ 20 h 34"/>
                  <a:gd name="T16" fmla="*/ 6 w 18"/>
                  <a:gd name="T17" fmla="*/ 33 h 34"/>
                  <a:gd name="T18" fmla="*/ 13 w 18"/>
                  <a:gd name="T19" fmla="*/ 34 h 34"/>
                  <a:gd name="T20" fmla="*/ 18 w 18"/>
                  <a:gd name="T21" fmla="*/ 21 h 34"/>
                  <a:gd name="T22" fmla="*/ 17 w 18"/>
                  <a:gd name="T23" fmla="*/ 13 h 34"/>
                  <a:gd name="T24" fmla="*/ 15 w 18"/>
                  <a:gd name="T25" fmla="*/ 2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8" h="34">
                    <a:moveTo>
                      <a:pt x="15" y="2"/>
                    </a:moveTo>
                    <a:cubicBezTo>
                      <a:pt x="15" y="2"/>
                      <a:pt x="15" y="0"/>
                      <a:pt x="14" y="2"/>
                    </a:cubicBezTo>
                    <a:cubicBezTo>
                      <a:pt x="14" y="2"/>
                      <a:pt x="14" y="9"/>
                      <a:pt x="12" y="12"/>
                    </a:cubicBezTo>
                    <a:cubicBezTo>
                      <a:pt x="12" y="12"/>
                      <a:pt x="12" y="19"/>
                      <a:pt x="12" y="21"/>
                    </a:cubicBezTo>
                    <a:cubicBezTo>
                      <a:pt x="12" y="21"/>
                      <a:pt x="10" y="26"/>
                      <a:pt x="11" y="27"/>
                    </a:cubicBezTo>
                    <a:cubicBezTo>
                      <a:pt x="10" y="27"/>
                      <a:pt x="10" y="27"/>
                      <a:pt x="10" y="27"/>
                    </a:cubicBezTo>
                    <a:cubicBezTo>
                      <a:pt x="10" y="27"/>
                      <a:pt x="6" y="16"/>
                      <a:pt x="1" y="18"/>
                    </a:cubicBezTo>
                    <a:cubicBezTo>
                      <a:pt x="1" y="18"/>
                      <a:pt x="0" y="19"/>
                      <a:pt x="2" y="20"/>
                    </a:cubicBezTo>
                    <a:cubicBezTo>
                      <a:pt x="2" y="20"/>
                      <a:pt x="7" y="30"/>
                      <a:pt x="6" y="33"/>
                    </a:cubicBezTo>
                    <a:cubicBezTo>
                      <a:pt x="6" y="33"/>
                      <a:pt x="10" y="34"/>
                      <a:pt x="13" y="34"/>
                    </a:cubicBezTo>
                    <a:cubicBezTo>
                      <a:pt x="13" y="34"/>
                      <a:pt x="17" y="25"/>
                      <a:pt x="18" y="21"/>
                    </a:cubicBezTo>
                    <a:cubicBezTo>
                      <a:pt x="18" y="21"/>
                      <a:pt x="18" y="15"/>
                      <a:pt x="17" y="13"/>
                    </a:cubicBezTo>
                    <a:cubicBezTo>
                      <a:pt x="17" y="13"/>
                      <a:pt x="17" y="5"/>
                      <a:pt x="15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5" name="Freeform 37"/>
              <p:cNvSpPr/>
              <p:nvPr/>
            </p:nvSpPr>
            <p:spPr bwMode="auto">
              <a:xfrm>
                <a:off x="508111" y="546851"/>
                <a:ext cx="59127" cy="27621"/>
              </a:xfrm>
              <a:custGeom>
                <a:avLst/>
                <a:gdLst>
                  <a:gd name="T0" fmla="*/ 58 w 58"/>
                  <a:gd name="T1" fmla="*/ 9 h 27"/>
                  <a:gd name="T2" fmla="*/ 55 w 58"/>
                  <a:gd name="T3" fmla="*/ 9 h 27"/>
                  <a:gd name="T4" fmla="*/ 51 w 58"/>
                  <a:gd name="T5" fmla="*/ 8 h 27"/>
                  <a:gd name="T6" fmla="*/ 50 w 58"/>
                  <a:gd name="T7" fmla="*/ 2 h 27"/>
                  <a:gd name="T8" fmla="*/ 47 w 58"/>
                  <a:gd name="T9" fmla="*/ 0 h 27"/>
                  <a:gd name="T10" fmla="*/ 45 w 58"/>
                  <a:gd name="T11" fmla="*/ 5 h 27"/>
                  <a:gd name="T12" fmla="*/ 44 w 58"/>
                  <a:gd name="T13" fmla="*/ 7 h 27"/>
                  <a:gd name="T14" fmla="*/ 34 w 58"/>
                  <a:gd name="T15" fmla="*/ 7 h 27"/>
                  <a:gd name="T16" fmla="*/ 37 w 58"/>
                  <a:gd name="T17" fmla="*/ 4 h 27"/>
                  <a:gd name="T18" fmla="*/ 35 w 58"/>
                  <a:gd name="T19" fmla="*/ 3 h 27"/>
                  <a:gd name="T20" fmla="*/ 30 w 58"/>
                  <a:gd name="T21" fmla="*/ 10 h 27"/>
                  <a:gd name="T22" fmla="*/ 34 w 58"/>
                  <a:gd name="T23" fmla="*/ 14 h 27"/>
                  <a:gd name="T24" fmla="*/ 26 w 58"/>
                  <a:gd name="T25" fmla="*/ 18 h 27"/>
                  <a:gd name="T26" fmla="*/ 4 w 58"/>
                  <a:gd name="T27" fmla="*/ 24 h 27"/>
                  <a:gd name="T28" fmla="*/ 5 w 58"/>
                  <a:gd name="T29" fmla="*/ 26 h 27"/>
                  <a:gd name="T30" fmla="*/ 24 w 58"/>
                  <a:gd name="T31" fmla="*/ 24 h 27"/>
                  <a:gd name="T32" fmla="*/ 49 w 58"/>
                  <a:gd name="T33" fmla="*/ 13 h 27"/>
                  <a:gd name="T34" fmla="*/ 58 w 58"/>
                  <a:gd name="T35" fmla="*/ 13 h 27"/>
                  <a:gd name="T36" fmla="*/ 58 w 58"/>
                  <a:gd name="T37" fmla="*/ 9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8" h="27">
                    <a:moveTo>
                      <a:pt x="58" y="9"/>
                    </a:moveTo>
                    <a:cubicBezTo>
                      <a:pt x="57" y="8"/>
                      <a:pt x="55" y="9"/>
                      <a:pt x="55" y="9"/>
                    </a:cubicBezTo>
                    <a:cubicBezTo>
                      <a:pt x="51" y="8"/>
                      <a:pt x="51" y="8"/>
                      <a:pt x="51" y="8"/>
                    </a:cubicBezTo>
                    <a:cubicBezTo>
                      <a:pt x="52" y="7"/>
                      <a:pt x="50" y="2"/>
                      <a:pt x="50" y="2"/>
                    </a:cubicBezTo>
                    <a:cubicBezTo>
                      <a:pt x="49" y="0"/>
                      <a:pt x="47" y="0"/>
                      <a:pt x="47" y="0"/>
                    </a:cubicBezTo>
                    <a:cubicBezTo>
                      <a:pt x="46" y="1"/>
                      <a:pt x="45" y="5"/>
                      <a:pt x="45" y="5"/>
                    </a:cubicBezTo>
                    <a:cubicBezTo>
                      <a:pt x="44" y="7"/>
                      <a:pt x="44" y="7"/>
                      <a:pt x="44" y="7"/>
                    </a:cubicBezTo>
                    <a:cubicBezTo>
                      <a:pt x="34" y="7"/>
                      <a:pt x="34" y="7"/>
                      <a:pt x="34" y="7"/>
                    </a:cubicBezTo>
                    <a:cubicBezTo>
                      <a:pt x="33" y="5"/>
                      <a:pt x="37" y="4"/>
                      <a:pt x="37" y="4"/>
                    </a:cubicBezTo>
                    <a:cubicBezTo>
                      <a:pt x="38" y="1"/>
                      <a:pt x="35" y="3"/>
                      <a:pt x="35" y="3"/>
                    </a:cubicBezTo>
                    <a:cubicBezTo>
                      <a:pt x="30" y="5"/>
                      <a:pt x="30" y="10"/>
                      <a:pt x="30" y="10"/>
                    </a:cubicBezTo>
                    <a:cubicBezTo>
                      <a:pt x="29" y="14"/>
                      <a:pt x="33" y="14"/>
                      <a:pt x="34" y="14"/>
                    </a:cubicBezTo>
                    <a:cubicBezTo>
                      <a:pt x="33" y="15"/>
                      <a:pt x="26" y="18"/>
                      <a:pt x="26" y="18"/>
                    </a:cubicBezTo>
                    <a:cubicBezTo>
                      <a:pt x="17" y="24"/>
                      <a:pt x="4" y="24"/>
                      <a:pt x="4" y="24"/>
                    </a:cubicBezTo>
                    <a:cubicBezTo>
                      <a:pt x="0" y="25"/>
                      <a:pt x="5" y="26"/>
                      <a:pt x="5" y="26"/>
                    </a:cubicBezTo>
                    <a:cubicBezTo>
                      <a:pt x="9" y="27"/>
                      <a:pt x="24" y="24"/>
                      <a:pt x="24" y="24"/>
                    </a:cubicBezTo>
                    <a:cubicBezTo>
                      <a:pt x="46" y="18"/>
                      <a:pt x="49" y="13"/>
                      <a:pt x="49" y="13"/>
                    </a:cubicBezTo>
                    <a:cubicBezTo>
                      <a:pt x="53" y="13"/>
                      <a:pt x="58" y="13"/>
                      <a:pt x="58" y="13"/>
                    </a:cubicBezTo>
                    <a:lnTo>
                      <a:pt x="58" y="9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6" name="Freeform 38"/>
              <p:cNvSpPr/>
              <p:nvPr/>
            </p:nvSpPr>
            <p:spPr bwMode="auto">
              <a:xfrm>
                <a:off x="537890" y="573609"/>
                <a:ext cx="18126" cy="16400"/>
              </a:xfrm>
              <a:custGeom>
                <a:avLst/>
                <a:gdLst>
                  <a:gd name="T0" fmla="*/ 10 w 18"/>
                  <a:gd name="T1" fmla="*/ 5 h 16"/>
                  <a:gd name="T2" fmla="*/ 4 w 18"/>
                  <a:gd name="T3" fmla="*/ 14 h 16"/>
                  <a:gd name="T4" fmla="*/ 3 w 18"/>
                  <a:gd name="T5" fmla="*/ 16 h 16"/>
                  <a:gd name="T6" fmla="*/ 14 w 18"/>
                  <a:gd name="T7" fmla="*/ 13 h 16"/>
                  <a:gd name="T8" fmla="*/ 14 w 18"/>
                  <a:gd name="T9" fmla="*/ 4 h 16"/>
                  <a:gd name="T10" fmla="*/ 10 w 18"/>
                  <a:gd name="T11" fmla="*/ 5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16">
                    <a:moveTo>
                      <a:pt x="10" y="5"/>
                    </a:moveTo>
                    <a:cubicBezTo>
                      <a:pt x="10" y="5"/>
                      <a:pt x="7" y="14"/>
                      <a:pt x="4" y="14"/>
                    </a:cubicBezTo>
                    <a:cubicBezTo>
                      <a:pt x="4" y="14"/>
                      <a:pt x="0" y="16"/>
                      <a:pt x="3" y="16"/>
                    </a:cubicBezTo>
                    <a:cubicBezTo>
                      <a:pt x="3" y="16"/>
                      <a:pt x="10" y="13"/>
                      <a:pt x="14" y="13"/>
                    </a:cubicBezTo>
                    <a:cubicBezTo>
                      <a:pt x="14" y="13"/>
                      <a:pt x="18" y="10"/>
                      <a:pt x="14" y="4"/>
                    </a:cubicBezTo>
                    <a:cubicBezTo>
                      <a:pt x="14" y="4"/>
                      <a:pt x="12" y="0"/>
                      <a:pt x="10" y="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7" name="Freeform 39"/>
              <p:cNvSpPr>
                <a:spLocks noEditPoints="1"/>
              </p:cNvSpPr>
              <p:nvPr/>
            </p:nvSpPr>
            <p:spPr bwMode="auto">
              <a:xfrm>
                <a:off x="625501" y="652588"/>
                <a:ext cx="61284" cy="38842"/>
              </a:xfrm>
              <a:custGeom>
                <a:avLst/>
                <a:gdLst>
                  <a:gd name="T0" fmla="*/ 59 w 60"/>
                  <a:gd name="T1" fmla="*/ 18 h 38"/>
                  <a:gd name="T2" fmla="*/ 58 w 60"/>
                  <a:gd name="T3" fmla="*/ 18 h 38"/>
                  <a:gd name="T4" fmla="*/ 54 w 60"/>
                  <a:gd name="T5" fmla="*/ 15 h 38"/>
                  <a:gd name="T6" fmla="*/ 52 w 60"/>
                  <a:gd name="T7" fmla="*/ 11 h 38"/>
                  <a:gd name="T8" fmla="*/ 49 w 60"/>
                  <a:gd name="T9" fmla="*/ 10 h 38"/>
                  <a:gd name="T10" fmla="*/ 42 w 60"/>
                  <a:gd name="T11" fmla="*/ 5 h 38"/>
                  <a:gd name="T12" fmla="*/ 44 w 60"/>
                  <a:gd name="T13" fmla="*/ 2 h 38"/>
                  <a:gd name="T14" fmla="*/ 42 w 60"/>
                  <a:gd name="T15" fmla="*/ 0 h 38"/>
                  <a:gd name="T16" fmla="*/ 36 w 60"/>
                  <a:gd name="T17" fmla="*/ 2 h 38"/>
                  <a:gd name="T18" fmla="*/ 39 w 60"/>
                  <a:gd name="T19" fmla="*/ 6 h 38"/>
                  <a:gd name="T20" fmla="*/ 47 w 60"/>
                  <a:gd name="T21" fmla="*/ 11 h 38"/>
                  <a:gd name="T22" fmla="*/ 47 w 60"/>
                  <a:gd name="T23" fmla="*/ 16 h 38"/>
                  <a:gd name="T24" fmla="*/ 43 w 60"/>
                  <a:gd name="T25" fmla="*/ 15 h 38"/>
                  <a:gd name="T26" fmla="*/ 26 w 60"/>
                  <a:gd name="T27" fmla="*/ 5 h 38"/>
                  <a:gd name="T28" fmla="*/ 21 w 60"/>
                  <a:gd name="T29" fmla="*/ 6 h 38"/>
                  <a:gd name="T30" fmla="*/ 22 w 60"/>
                  <a:gd name="T31" fmla="*/ 10 h 38"/>
                  <a:gd name="T32" fmla="*/ 27 w 60"/>
                  <a:gd name="T33" fmla="*/ 13 h 38"/>
                  <a:gd name="T34" fmla="*/ 21 w 60"/>
                  <a:gd name="T35" fmla="*/ 13 h 38"/>
                  <a:gd name="T36" fmla="*/ 19 w 60"/>
                  <a:gd name="T37" fmla="*/ 17 h 38"/>
                  <a:gd name="T38" fmla="*/ 18 w 60"/>
                  <a:gd name="T39" fmla="*/ 23 h 38"/>
                  <a:gd name="T40" fmla="*/ 6 w 60"/>
                  <a:gd name="T41" fmla="*/ 5 h 38"/>
                  <a:gd name="T42" fmla="*/ 1 w 60"/>
                  <a:gd name="T43" fmla="*/ 22 h 38"/>
                  <a:gd name="T44" fmla="*/ 8 w 60"/>
                  <a:gd name="T45" fmla="*/ 29 h 38"/>
                  <a:gd name="T46" fmla="*/ 14 w 60"/>
                  <a:gd name="T47" fmla="*/ 28 h 38"/>
                  <a:gd name="T48" fmla="*/ 15 w 60"/>
                  <a:gd name="T49" fmla="*/ 28 h 38"/>
                  <a:gd name="T50" fmla="*/ 15 w 60"/>
                  <a:gd name="T51" fmla="*/ 32 h 38"/>
                  <a:gd name="T52" fmla="*/ 15 w 60"/>
                  <a:gd name="T53" fmla="*/ 35 h 38"/>
                  <a:gd name="T54" fmla="*/ 19 w 60"/>
                  <a:gd name="T55" fmla="*/ 33 h 38"/>
                  <a:gd name="T56" fmla="*/ 19 w 60"/>
                  <a:gd name="T57" fmla="*/ 26 h 38"/>
                  <a:gd name="T58" fmla="*/ 23 w 60"/>
                  <a:gd name="T59" fmla="*/ 18 h 38"/>
                  <a:gd name="T60" fmla="*/ 33 w 60"/>
                  <a:gd name="T61" fmla="*/ 18 h 38"/>
                  <a:gd name="T62" fmla="*/ 31 w 60"/>
                  <a:gd name="T63" fmla="*/ 12 h 38"/>
                  <a:gd name="T64" fmla="*/ 38 w 60"/>
                  <a:gd name="T65" fmla="*/ 17 h 38"/>
                  <a:gd name="T66" fmla="*/ 42 w 60"/>
                  <a:gd name="T67" fmla="*/ 18 h 38"/>
                  <a:gd name="T68" fmla="*/ 47 w 60"/>
                  <a:gd name="T69" fmla="*/ 21 h 38"/>
                  <a:gd name="T70" fmla="*/ 59 w 60"/>
                  <a:gd name="T71" fmla="*/ 24 h 38"/>
                  <a:gd name="T72" fmla="*/ 59 w 60"/>
                  <a:gd name="T73" fmla="*/ 18 h 38"/>
                  <a:gd name="T74" fmla="*/ 9 w 60"/>
                  <a:gd name="T75" fmla="*/ 25 h 38"/>
                  <a:gd name="T76" fmla="*/ 5 w 60"/>
                  <a:gd name="T77" fmla="*/ 15 h 38"/>
                  <a:gd name="T78" fmla="*/ 10 w 60"/>
                  <a:gd name="T79" fmla="*/ 17 h 38"/>
                  <a:gd name="T80" fmla="*/ 14 w 60"/>
                  <a:gd name="T81" fmla="*/ 22 h 38"/>
                  <a:gd name="T82" fmla="*/ 9 w 60"/>
                  <a:gd name="T83" fmla="*/ 25 h 38"/>
                  <a:gd name="T84" fmla="*/ 52 w 60"/>
                  <a:gd name="T85" fmla="*/ 16 h 38"/>
                  <a:gd name="T86" fmla="*/ 53 w 60"/>
                  <a:gd name="T87" fmla="*/ 17 h 38"/>
                  <a:gd name="T88" fmla="*/ 55 w 60"/>
                  <a:gd name="T89" fmla="*/ 18 h 38"/>
                  <a:gd name="T90" fmla="*/ 52 w 60"/>
                  <a:gd name="T91" fmla="*/ 16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60" h="38">
                    <a:moveTo>
                      <a:pt x="59" y="18"/>
                    </a:moveTo>
                    <a:cubicBezTo>
                      <a:pt x="58" y="18"/>
                      <a:pt x="58" y="18"/>
                      <a:pt x="58" y="18"/>
                    </a:cubicBezTo>
                    <a:cubicBezTo>
                      <a:pt x="54" y="15"/>
                      <a:pt x="54" y="15"/>
                      <a:pt x="54" y="15"/>
                    </a:cubicBezTo>
                    <a:cubicBezTo>
                      <a:pt x="54" y="15"/>
                      <a:pt x="51" y="15"/>
                      <a:pt x="52" y="11"/>
                    </a:cubicBezTo>
                    <a:cubicBezTo>
                      <a:pt x="52" y="11"/>
                      <a:pt x="51" y="10"/>
                      <a:pt x="49" y="10"/>
                    </a:cubicBezTo>
                    <a:cubicBezTo>
                      <a:pt x="42" y="5"/>
                      <a:pt x="42" y="5"/>
                      <a:pt x="42" y="5"/>
                    </a:cubicBezTo>
                    <a:cubicBezTo>
                      <a:pt x="42" y="5"/>
                      <a:pt x="40" y="3"/>
                      <a:pt x="44" y="2"/>
                    </a:cubicBezTo>
                    <a:cubicBezTo>
                      <a:pt x="44" y="2"/>
                      <a:pt x="47" y="0"/>
                      <a:pt x="42" y="0"/>
                    </a:cubicBezTo>
                    <a:cubicBezTo>
                      <a:pt x="42" y="0"/>
                      <a:pt x="37" y="1"/>
                      <a:pt x="36" y="2"/>
                    </a:cubicBezTo>
                    <a:cubicBezTo>
                      <a:pt x="36" y="2"/>
                      <a:pt x="36" y="6"/>
                      <a:pt x="39" y="6"/>
                    </a:cubicBezTo>
                    <a:cubicBezTo>
                      <a:pt x="39" y="6"/>
                      <a:pt x="46" y="10"/>
                      <a:pt x="47" y="11"/>
                    </a:cubicBezTo>
                    <a:cubicBezTo>
                      <a:pt x="47" y="11"/>
                      <a:pt x="46" y="15"/>
                      <a:pt x="47" y="16"/>
                    </a:cubicBezTo>
                    <a:cubicBezTo>
                      <a:pt x="47" y="16"/>
                      <a:pt x="46" y="17"/>
                      <a:pt x="43" y="15"/>
                    </a:cubicBezTo>
                    <a:cubicBezTo>
                      <a:pt x="43" y="15"/>
                      <a:pt x="27" y="8"/>
                      <a:pt x="26" y="5"/>
                    </a:cubicBezTo>
                    <a:cubicBezTo>
                      <a:pt x="26" y="5"/>
                      <a:pt x="23" y="5"/>
                      <a:pt x="21" y="6"/>
                    </a:cubicBezTo>
                    <a:cubicBezTo>
                      <a:pt x="21" y="6"/>
                      <a:pt x="21" y="9"/>
                      <a:pt x="22" y="10"/>
                    </a:cubicBezTo>
                    <a:cubicBezTo>
                      <a:pt x="27" y="13"/>
                      <a:pt x="27" y="13"/>
                      <a:pt x="27" y="13"/>
                    </a:cubicBezTo>
                    <a:cubicBezTo>
                      <a:pt x="27" y="13"/>
                      <a:pt x="25" y="14"/>
                      <a:pt x="21" y="13"/>
                    </a:cubicBezTo>
                    <a:cubicBezTo>
                      <a:pt x="21" y="13"/>
                      <a:pt x="17" y="14"/>
                      <a:pt x="19" y="17"/>
                    </a:cubicBezTo>
                    <a:cubicBezTo>
                      <a:pt x="19" y="17"/>
                      <a:pt x="21" y="21"/>
                      <a:pt x="18" y="23"/>
                    </a:cubicBezTo>
                    <a:cubicBezTo>
                      <a:pt x="18" y="23"/>
                      <a:pt x="19" y="15"/>
                      <a:pt x="6" y="5"/>
                    </a:cubicBezTo>
                    <a:cubicBezTo>
                      <a:pt x="6" y="5"/>
                      <a:pt x="3" y="5"/>
                      <a:pt x="1" y="22"/>
                    </a:cubicBezTo>
                    <a:cubicBezTo>
                      <a:pt x="1" y="22"/>
                      <a:pt x="0" y="29"/>
                      <a:pt x="8" y="29"/>
                    </a:cubicBezTo>
                    <a:cubicBezTo>
                      <a:pt x="14" y="28"/>
                      <a:pt x="14" y="28"/>
                      <a:pt x="14" y="28"/>
                    </a:cubicBezTo>
                    <a:cubicBezTo>
                      <a:pt x="14" y="28"/>
                      <a:pt x="14" y="27"/>
                      <a:pt x="15" y="28"/>
                    </a:cubicBezTo>
                    <a:cubicBezTo>
                      <a:pt x="15" y="32"/>
                      <a:pt x="15" y="32"/>
                      <a:pt x="15" y="32"/>
                    </a:cubicBezTo>
                    <a:cubicBezTo>
                      <a:pt x="15" y="32"/>
                      <a:pt x="13" y="34"/>
                      <a:pt x="15" y="35"/>
                    </a:cubicBezTo>
                    <a:cubicBezTo>
                      <a:pt x="15" y="35"/>
                      <a:pt x="18" y="38"/>
                      <a:pt x="19" y="33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26"/>
                      <a:pt x="24" y="26"/>
                      <a:pt x="23" y="18"/>
                    </a:cubicBezTo>
                    <a:cubicBezTo>
                      <a:pt x="33" y="18"/>
                      <a:pt x="33" y="18"/>
                      <a:pt x="33" y="18"/>
                    </a:cubicBezTo>
                    <a:cubicBezTo>
                      <a:pt x="33" y="18"/>
                      <a:pt x="36" y="16"/>
                      <a:pt x="31" y="12"/>
                    </a:cubicBezTo>
                    <a:cubicBezTo>
                      <a:pt x="31" y="12"/>
                      <a:pt x="37" y="15"/>
                      <a:pt x="38" y="17"/>
                    </a:cubicBezTo>
                    <a:cubicBezTo>
                      <a:pt x="38" y="17"/>
                      <a:pt x="39" y="18"/>
                      <a:pt x="42" y="18"/>
                    </a:cubicBezTo>
                    <a:cubicBezTo>
                      <a:pt x="42" y="18"/>
                      <a:pt x="42" y="20"/>
                      <a:pt x="47" y="21"/>
                    </a:cubicBezTo>
                    <a:cubicBezTo>
                      <a:pt x="47" y="21"/>
                      <a:pt x="48" y="23"/>
                      <a:pt x="59" y="24"/>
                    </a:cubicBezTo>
                    <a:cubicBezTo>
                      <a:pt x="59" y="24"/>
                      <a:pt x="60" y="20"/>
                      <a:pt x="59" y="18"/>
                    </a:cubicBezTo>
                    <a:close/>
                    <a:moveTo>
                      <a:pt x="9" y="25"/>
                    </a:moveTo>
                    <a:cubicBezTo>
                      <a:pt x="2" y="25"/>
                      <a:pt x="5" y="15"/>
                      <a:pt x="5" y="15"/>
                    </a:cubicBezTo>
                    <a:cubicBezTo>
                      <a:pt x="5" y="10"/>
                      <a:pt x="10" y="17"/>
                      <a:pt x="10" y="17"/>
                    </a:cubicBezTo>
                    <a:cubicBezTo>
                      <a:pt x="14" y="22"/>
                      <a:pt x="14" y="22"/>
                      <a:pt x="14" y="22"/>
                    </a:cubicBezTo>
                    <a:cubicBezTo>
                      <a:pt x="17" y="26"/>
                      <a:pt x="9" y="25"/>
                      <a:pt x="9" y="25"/>
                    </a:cubicBezTo>
                    <a:close/>
                    <a:moveTo>
                      <a:pt x="52" y="16"/>
                    </a:moveTo>
                    <a:cubicBezTo>
                      <a:pt x="52" y="16"/>
                      <a:pt x="52" y="16"/>
                      <a:pt x="53" y="17"/>
                    </a:cubicBezTo>
                    <a:cubicBezTo>
                      <a:pt x="55" y="18"/>
                      <a:pt x="55" y="18"/>
                      <a:pt x="55" y="18"/>
                    </a:cubicBezTo>
                    <a:cubicBezTo>
                      <a:pt x="55" y="18"/>
                      <a:pt x="50" y="18"/>
                      <a:pt x="52" y="1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8" name="Freeform 40"/>
              <p:cNvSpPr>
                <a:spLocks noEditPoints="1"/>
              </p:cNvSpPr>
              <p:nvPr/>
            </p:nvSpPr>
            <p:spPr bwMode="auto">
              <a:xfrm>
                <a:off x="371300" y="535630"/>
                <a:ext cx="27621" cy="59558"/>
              </a:xfrm>
              <a:custGeom>
                <a:avLst/>
                <a:gdLst>
                  <a:gd name="T0" fmla="*/ 21 w 27"/>
                  <a:gd name="T1" fmla="*/ 38 h 58"/>
                  <a:gd name="T2" fmla="*/ 21 w 27"/>
                  <a:gd name="T3" fmla="*/ 28 h 58"/>
                  <a:gd name="T4" fmla="*/ 20 w 27"/>
                  <a:gd name="T5" fmla="*/ 26 h 58"/>
                  <a:gd name="T6" fmla="*/ 19 w 27"/>
                  <a:gd name="T7" fmla="*/ 24 h 58"/>
                  <a:gd name="T8" fmla="*/ 18 w 27"/>
                  <a:gd name="T9" fmla="*/ 24 h 58"/>
                  <a:gd name="T10" fmla="*/ 14 w 27"/>
                  <a:gd name="T11" fmla="*/ 23 h 58"/>
                  <a:gd name="T12" fmla="*/ 14 w 27"/>
                  <a:gd name="T13" fmla="*/ 20 h 58"/>
                  <a:gd name="T14" fmla="*/ 19 w 27"/>
                  <a:gd name="T15" fmla="*/ 13 h 58"/>
                  <a:gd name="T16" fmla="*/ 18 w 27"/>
                  <a:gd name="T17" fmla="*/ 5 h 58"/>
                  <a:gd name="T18" fmla="*/ 16 w 27"/>
                  <a:gd name="T19" fmla="*/ 4 h 58"/>
                  <a:gd name="T20" fmla="*/ 15 w 27"/>
                  <a:gd name="T21" fmla="*/ 7 h 58"/>
                  <a:gd name="T22" fmla="*/ 12 w 27"/>
                  <a:gd name="T23" fmla="*/ 14 h 58"/>
                  <a:gd name="T24" fmla="*/ 10 w 27"/>
                  <a:gd name="T25" fmla="*/ 4 h 58"/>
                  <a:gd name="T26" fmla="*/ 9 w 27"/>
                  <a:gd name="T27" fmla="*/ 2 h 58"/>
                  <a:gd name="T28" fmla="*/ 8 w 27"/>
                  <a:gd name="T29" fmla="*/ 5 h 58"/>
                  <a:gd name="T30" fmla="*/ 8 w 27"/>
                  <a:gd name="T31" fmla="*/ 22 h 58"/>
                  <a:gd name="T32" fmla="*/ 5 w 27"/>
                  <a:gd name="T33" fmla="*/ 26 h 58"/>
                  <a:gd name="T34" fmla="*/ 4 w 27"/>
                  <a:gd name="T35" fmla="*/ 29 h 58"/>
                  <a:gd name="T36" fmla="*/ 9 w 27"/>
                  <a:gd name="T37" fmla="*/ 30 h 58"/>
                  <a:gd name="T38" fmla="*/ 9 w 27"/>
                  <a:gd name="T39" fmla="*/ 41 h 58"/>
                  <a:gd name="T40" fmla="*/ 9 w 27"/>
                  <a:gd name="T41" fmla="*/ 44 h 58"/>
                  <a:gd name="T42" fmla="*/ 13 w 27"/>
                  <a:gd name="T43" fmla="*/ 45 h 58"/>
                  <a:gd name="T44" fmla="*/ 16 w 27"/>
                  <a:gd name="T45" fmla="*/ 40 h 58"/>
                  <a:gd name="T46" fmla="*/ 17 w 27"/>
                  <a:gd name="T47" fmla="*/ 41 h 58"/>
                  <a:gd name="T48" fmla="*/ 18 w 27"/>
                  <a:gd name="T49" fmla="*/ 45 h 58"/>
                  <a:gd name="T50" fmla="*/ 15 w 27"/>
                  <a:gd name="T51" fmla="*/ 51 h 58"/>
                  <a:gd name="T52" fmla="*/ 13 w 27"/>
                  <a:gd name="T53" fmla="*/ 52 h 58"/>
                  <a:gd name="T54" fmla="*/ 15 w 27"/>
                  <a:gd name="T55" fmla="*/ 57 h 58"/>
                  <a:gd name="T56" fmla="*/ 18 w 27"/>
                  <a:gd name="T57" fmla="*/ 55 h 58"/>
                  <a:gd name="T58" fmla="*/ 18 w 27"/>
                  <a:gd name="T59" fmla="*/ 50 h 58"/>
                  <a:gd name="T60" fmla="*/ 27 w 27"/>
                  <a:gd name="T61" fmla="*/ 52 h 58"/>
                  <a:gd name="T62" fmla="*/ 25 w 27"/>
                  <a:gd name="T63" fmla="*/ 47 h 58"/>
                  <a:gd name="T64" fmla="*/ 21 w 27"/>
                  <a:gd name="T65" fmla="*/ 38 h 58"/>
                  <a:gd name="T66" fmla="*/ 14 w 27"/>
                  <a:gd name="T67" fmla="*/ 36 h 58"/>
                  <a:gd name="T68" fmla="*/ 13 w 27"/>
                  <a:gd name="T69" fmla="*/ 39 h 58"/>
                  <a:gd name="T70" fmla="*/ 11 w 27"/>
                  <a:gd name="T71" fmla="*/ 30 h 58"/>
                  <a:gd name="T72" fmla="*/ 13 w 27"/>
                  <a:gd name="T73" fmla="*/ 25 h 58"/>
                  <a:gd name="T74" fmla="*/ 14 w 27"/>
                  <a:gd name="T75" fmla="*/ 32 h 58"/>
                  <a:gd name="T76" fmla="*/ 14 w 27"/>
                  <a:gd name="T77" fmla="*/ 36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7" h="58">
                    <a:moveTo>
                      <a:pt x="21" y="38"/>
                    </a:moveTo>
                    <a:cubicBezTo>
                      <a:pt x="21" y="38"/>
                      <a:pt x="19" y="36"/>
                      <a:pt x="21" y="28"/>
                    </a:cubicBezTo>
                    <a:cubicBezTo>
                      <a:pt x="20" y="26"/>
                      <a:pt x="20" y="26"/>
                      <a:pt x="20" y="26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6" y="21"/>
                      <a:pt x="14" y="23"/>
                    </a:cubicBezTo>
                    <a:cubicBezTo>
                      <a:pt x="14" y="23"/>
                      <a:pt x="12" y="23"/>
                      <a:pt x="14" y="20"/>
                    </a:cubicBezTo>
                    <a:cubicBezTo>
                      <a:pt x="19" y="13"/>
                      <a:pt x="19" y="13"/>
                      <a:pt x="19" y="13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18" y="5"/>
                      <a:pt x="18" y="3"/>
                      <a:pt x="16" y="4"/>
                    </a:cubicBezTo>
                    <a:cubicBezTo>
                      <a:pt x="16" y="4"/>
                      <a:pt x="16" y="5"/>
                      <a:pt x="15" y="7"/>
                    </a:cubicBezTo>
                    <a:cubicBezTo>
                      <a:pt x="14" y="9"/>
                      <a:pt x="12" y="12"/>
                      <a:pt x="12" y="14"/>
                    </a:cubicBezTo>
                    <a:cubicBezTo>
                      <a:pt x="12" y="14"/>
                      <a:pt x="11" y="6"/>
                      <a:pt x="10" y="4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9" y="2"/>
                      <a:pt x="6" y="0"/>
                      <a:pt x="8" y="5"/>
                    </a:cubicBezTo>
                    <a:cubicBezTo>
                      <a:pt x="8" y="22"/>
                      <a:pt x="8" y="22"/>
                      <a:pt x="8" y="22"/>
                    </a:cubicBezTo>
                    <a:cubicBezTo>
                      <a:pt x="5" y="26"/>
                      <a:pt x="5" y="26"/>
                      <a:pt x="5" y="26"/>
                    </a:cubicBezTo>
                    <a:cubicBezTo>
                      <a:pt x="5" y="26"/>
                      <a:pt x="0" y="27"/>
                      <a:pt x="4" y="29"/>
                    </a:cubicBezTo>
                    <a:cubicBezTo>
                      <a:pt x="9" y="30"/>
                      <a:pt x="9" y="30"/>
                      <a:pt x="9" y="30"/>
                    </a:cubicBezTo>
                    <a:cubicBezTo>
                      <a:pt x="9" y="41"/>
                      <a:pt x="9" y="41"/>
                      <a:pt x="9" y="41"/>
                    </a:cubicBezTo>
                    <a:cubicBezTo>
                      <a:pt x="9" y="44"/>
                      <a:pt x="9" y="44"/>
                      <a:pt x="9" y="44"/>
                    </a:cubicBezTo>
                    <a:cubicBezTo>
                      <a:pt x="13" y="45"/>
                      <a:pt x="13" y="45"/>
                      <a:pt x="13" y="45"/>
                    </a:cubicBezTo>
                    <a:cubicBezTo>
                      <a:pt x="16" y="40"/>
                      <a:pt x="16" y="40"/>
                      <a:pt x="16" y="40"/>
                    </a:cubicBezTo>
                    <a:cubicBezTo>
                      <a:pt x="16" y="40"/>
                      <a:pt x="17" y="40"/>
                      <a:pt x="17" y="41"/>
                    </a:cubicBezTo>
                    <a:cubicBezTo>
                      <a:pt x="18" y="45"/>
                      <a:pt x="18" y="45"/>
                      <a:pt x="18" y="45"/>
                    </a:cubicBezTo>
                    <a:cubicBezTo>
                      <a:pt x="18" y="45"/>
                      <a:pt x="16" y="50"/>
                      <a:pt x="15" y="51"/>
                    </a:cubicBezTo>
                    <a:cubicBezTo>
                      <a:pt x="15" y="51"/>
                      <a:pt x="15" y="51"/>
                      <a:pt x="13" y="52"/>
                    </a:cubicBezTo>
                    <a:cubicBezTo>
                      <a:pt x="13" y="52"/>
                      <a:pt x="10" y="57"/>
                      <a:pt x="15" y="57"/>
                    </a:cubicBezTo>
                    <a:cubicBezTo>
                      <a:pt x="15" y="57"/>
                      <a:pt x="18" y="58"/>
                      <a:pt x="18" y="55"/>
                    </a:cubicBezTo>
                    <a:cubicBezTo>
                      <a:pt x="18" y="50"/>
                      <a:pt x="18" y="50"/>
                      <a:pt x="18" y="50"/>
                    </a:cubicBezTo>
                    <a:cubicBezTo>
                      <a:pt x="27" y="52"/>
                      <a:pt x="27" y="52"/>
                      <a:pt x="27" y="52"/>
                    </a:cubicBezTo>
                    <a:cubicBezTo>
                      <a:pt x="27" y="52"/>
                      <a:pt x="27" y="50"/>
                      <a:pt x="25" y="47"/>
                    </a:cubicBezTo>
                    <a:lnTo>
                      <a:pt x="21" y="38"/>
                    </a:lnTo>
                    <a:close/>
                    <a:moveTo>
                      <a:pt x="14" y="36"/>
                    </a:moveTo>
                    <a:cubicBezTo>
                      <a:pt x="13" y="39"/>
                      <a:pt x="13" y="39"/>
                      <a:pt x="13" y="39"/>
                    </a:cubicBezTo>
                    <a:cubicBezTo>
                      <a:pt x="11" y="30"/>
                      <a:pt x="11" y="30"/>
                      <a:pt x="11" y="30"/>
                    </a:cubicBezTo>
                    <a:cubicBezTo>
                      <a:pt x="10" y="27"/>
                      <a:pt x="13" y="25"/>
                      <a:pt x="13" y="25"/>
                    </a:cubicBezTo>
                    <a:cubicBezTo>
                      <a:pt x="14" y="27"/>
                      <a:pt x="14" y="32"/>
                      <a:pt x="14" y="32"/>
                    </a:cubicBezTo>
                    <a:cubicBezTo>
                      <a:pt x="15" y="35"/>
                      <a:pt x="14" y="36"/>
                      <a:pt x="14" y="3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9" name="Freeform 41"/>
              <p:cNvSpPr/>
              <p:nvPr/>
            </p:nvSpPr>
            <p:spPr bwMode="auto">
              <a:xfrm>
                <a:off x="392879" y="574472"/>
                <a:ext cx="12084" cy="8200"/>
              </a:xfrm>
              <a:custGeom>
                <a:avLst/>
                <a:gdLst>
                  <a:gd name="T0" fmla="*/ 8 w 12"/>
                  <a:gd name="T1" fmla="*/ 0 h 8"/>
                  <a:gd name="T2" fmla="*/ 4 w 12"/>
                  <a:gd name="T3" fmla="*/ 1 h 8"/>
                  <a:gd name="T4" fmla="*/ 4 w 12"/>
                  <a:gd name="T5" fmla="*/ 3 h 8"/>
                  <a:gd name="T6" fmla="*/ 9 w 12"/>
                  <a:gd name="T7" fmla="*/ 5 h 8"/>
                  <a:gd name="T8" fmla="*/ 12 w 12"/>
                  <a:gd name="T9" fmla="*/ 5 h 8"/>
                  <a:gd name="T10" fmla="*/ 12 w 12"/>
                  <a:gd name="T11" fmla="*/ 2 h 8"/>
                  <a:gd name="T12" fmla="*/ 8 w 12"/>
                  <a:gd name="T13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8">
                    <a:moveTo>
                      <a:pt x="8" y="0"/>
                    </a:move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0" y="3"/>
                      <a:pt x="4" y="3"/>
                    </a:cubicBezTo>
                    <a:cubicBezTo>
                      <a:pt x="4" y="3"/>
                      <a:pt x="7" y="4"/>
                      <a:pt x="9" y="5"/>
                    </a:cubicBezTo>
                    <a:cubicBezTo>
                      <a:pt x="9" y="5"/>
                      <a:pt x="11" y="8"/>
                      <a:pt x="12" y="5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2" y="2"/>
                      <a:pt x="12" y="0"/>
                      <a:pt x="8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0" name="Freeform 42"/>
              <p:cNvSpPr/>
              <p:nvPr/>
            </p:nvSpPr>
            <p:spPr bwMode="auto">
              <a:xfrm>
                <a:off x="416184" y="837305"/>
                <a:ext cx="10358" cy="32800"/>
              </a:xfrm>
              <a:custGeom>
                <a:avLst/>
                <a:gdLst>
                  <a:gd name="T0" fmla="*/ 14 w 24"/>
                  <a:gd name="T1" fmla="*/ 16 h 76"/>
                  <a:gd name="T2" fmla="*/ 5 w 24"/>
                  <a:gd name="T3" fmla="*/ 24 h 76"/>
                  <a:gd name="T4" fmla="*/ 0 w 24"/>
                  <a:gd name="T5" fmla="*/ 14 h 76"/>
                  <a:gd name="T6" fmla="*/ 19 w 24"/>
                  <a:gd name="T7" fmla="*/ 0 h 76"/>
                  <a:gd name="T8" fmla="*/ 24 w 24"/>
                  <a:gd name="T9" fmla="*/ 5 h 76"/>
                  <a:gd name="T10" fmla="*/ 24 w 24"/>
                  <a:gd name="T11" fmla="*/ 76 h 76"/>
                  <a:gd name="T12" fmla="*/ 14 w 24"/>
                  <a:gd name="T13" fmla="*/ 76 h 76"/>
                  <a:gd name="T14" fmla="*/ 14 w 24"/>
                  <a:gd name="T15" fmla="*/ 1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76">
                    <a:moveTo>
                      <a:pt x="14" y="16"/>
                    </a:moveTo>
                    <a:lnTo>
                      <a:pt x="5" y="24"/>
                    </a:lnTo>
                    <a:lnTo>
                      <a:pt x="0" y="14"/>
                    </a:lnTo>
                    <a:lnTo>
                      <a:pt x="19" y="0"/>
                    </a:lnTo>
                    <a:lnTo>
                      <a:pt x="24" y="5"/>
                    </a:lnTo>
                    <a:lnTo>
                      <a:pt x="24" y="76"/>
                    </a:lnTo>
                    <a:lnTo>
                      <a:pt x="14" y="76"/>
                    </a:lnTo>
                    <a:lnTo>
                      <a:pt x="14" y="16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1" name="Freeform 43"/>
              <p:cNvSpPr/>
              <p:nvPr/>
            </p:nvSpPr>
            <p:spPr bwMode="auto">
              <a:xfrm>
                <a:off x="510269" y="837305"/>
                <a:ext cx="10358" cy="32800"/>
              </a:xfrm>
              <a:custGeom>
                <a:avLst/>
                <a:gdLst>
                  <a:gd name="T0" fmla="*/ 14 w 24"/>
                  <a:gd name="T1" fmla="*/ 16 h 76"/>
                  <a:gd name="T2" fmla="*/ 5 w 24"/>
                  <a:gd name="T3" fmla="*/ 24 h 76"/>
                  <a:gd name="T4" fmla="*/ 0 w 24"/>
                  <a:gd name="T5" fmla="*/ 14 h 76"/>
                  <a:gd name="T6" fmla="*/ 16 w 24"/>
                  <a:gd name="T7" fmla="*/ 0 h 76"/>
                  <a:gd name="T8" fmla="*/ 24 w 24"/>
                  <a:gd name="T9" fmla="*/ 5 h 76"/>
                  <a:gd name="T10" fmla="*/ 24 w 24"/>
                  <a:gd name="T11" fmla="*/ 76 h 76"/>
                  <a:gd name="T12" fmla="*/ 14 w 24"/>
                  <a:gd name="T13" fmla="*/ 76 h 76"/>
                  <a:gd name="T14" fmla="*/ 14 w 24"/>
                  <a:gd name="T15" fmla="*/ 1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76">
                    <a:moveTo>
                      <a:pt x="14" y="16"/>
                    </a:moveTo>
                    <a:lnTo>
                      <a:pt x="5" y="24"/>
                    </a:lnTo>
                    <a:lnTo>
                      <a:pt x="0" y="14"/>
                    </a:lnTo>
                    <a:lnTo>
                      <a:pt x="16" y="0"/>
                    </a:lnTo>
                    <a:lnTo>
                      <a:pt x="24" y="5"/>
                    </a:lnTo>
                    <a:lnTo>
                      <a:pt x="24" y="76"/>
                    </a:lnTo>
                    <a:lnTo>
                      <a:pt x="14" y="76"/>
                    </a:lnTo>
                    <a:lnTo>
                      <a:pt x="14" y="16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2" name="Freeform 44"/>
              <p:cNvSpPr>
                <a:spLocks noEditPoints="1"/>
              </p:cNvSpPr>
              <p:nvPr/>
            </p:nvSpPr>
            <p:spPr bwMode="auto">
              <a:xfrm>
                <a:off x="442942" y="837305"/>
                <a:ext cx="19421" cy="32800"/>
              </a:xfrm>
              <a:custGeom>
                <a:avLst/>
                <a:gdLst>
                  <a:gd name="T0" fmla="*/ 15 w 19"/>
                  <a:gd name="T1" fmla="*/ 10 h 32"/>
                  <a:gd name="T2" fmla="*/ 15 w 19"/>
                  <a:gd name="T3" fmla="*/ 13 h 32"/>
                  <a:gd name="T4" fmla="*/ 14 w 19"/>
                  <a:gd name="T5" fmla="*/ 15 h 32"/>
                  <a:gd name="T6" fmla="*/ 11 w 19"/>
                  <a:gd name="T7" fmla="*/ 16 h 32"/>
                  <a:gd name="T8" fmla="*/ 8 w 19"/>
                  <a:gd name="T9" fmla="*/ 16 h 32"/>
                  <a:gd name="T10" fmla="*/ 6 w 19"/>
                  <a:gd name="T11" fmla="*/ 15 h 32"/>
                  <a:gd name="T12" fmla="*/ 5 w 19"/>
                  <a:gd name="T13" fmla="*/ 13 h 32"/>
                  <a:gd name="T14" fmla="*/ 5 w 19"/>
                  <a:gd name="T15" fmla="*/ 10 h 32"/>
                  <a:gd name="T16" fmla="*/ 5 w 19"/>
                  <a:gd name="T17" fmla="*/ 8 h 32"/>
                  <a:gd name="T18" fmla="*/ 6 w 19"/>
                  <a:gd name="T19" fmla="*/ 6 h 32"/>
                  <a:gd name="T20" fmla="*/ 8 w 19"/>
                  <a:gd name="T21" fmla="*/ 5 h 32"/>
                  <a:gd name="T22" fmla="*/ 10 w 19"/>
                  <a:gd name="T23" fmla="*/ 5 h 32"/>
                  <a:gd name="T24" fmla="*/ 13 w 19"/>
                  <a:gd name="T25" fmla="*/ 5 h 32"/>
                  <a:gd name="T26" fmla="*/ 15 w 19"/>
                  <a:gd name="T27" fmla="*/ 7 h 32"/>
                  <a:gd name="T28" fmla="*/ 15 w 19"/>
                  <a:gd name="T29" fmla="*/ 10 h 32"/>
                  <a:gd name="T30" fmla="*/ 15 w 19"/>
                  <a:gd name="T31" fmla="*/ 21 h 32"/>
                  <a:gd name="T32" fmla="*/ 15 w 19"/>
                  <a:gd name="T33" fmla="*/ 23 h 32"/>
                  <a:gd name="T34" fmla="*/ 14 w 19"/>
                  <a:gd name="T35" fmla="*/ 25 h 32"/>
                  <a:gd name="T36" fmla="*/ 13 w 19"/>
                  <a:gd name="T37" fmla="*/ 27 h 32"/>
                  <a:gd name="T38" fmla="*/ 11 w 19"/>
                  <a:gd name="T39" fmla="*/ 28 h 32"/>
                  <a:gd name="T40" fmla="*/ 9 w 19"/>
                  <a:gd name="T41" fmla="*/ 28 h 32"/>
                  <a:gd name="T42" fmla="*/ 6 w 19"/>
                  <a:gd name="T43" fmla="*/ 27 h 32"/>
                  <a:gd name="T44" fmla="*/ 5 w 19"/>
                  <a:gd name="T45" fmla="*/ 26 h 32"/>
                  <a:gd name="T46" fmla="*/ 5 w 19"/>
                  <a:gd name="T47" fmla="*/ 24 h 32"/>
                  <a:gd name="T48" fmla="*/ 0 w 19"/>
                  <a:gd name="T49" fmla="*/ 24 h 32"/>
                  <a:gd name="T50" fmla="*/ 1 w 19"/>
                  <a:gd name="T51" fmla="*/ 26 h 32"/>
                  <a:gd name="T52" fmla="*/ 2 w 19"/>
                  <a:gd name="T53" fmla="*/ 29 h 32"/>
                  <a:gd name="T54" fmla="*/ 4 w 19"/>
                  <a:gd name="T55" fmla="*/ 31 h 32"/>
                  <a:gd name="T56" fmla="*/ 6 w 19"/>
                  <a:gd name="T57" fmla="*/ 32 h 32"/>
                  <a:gd name="T58" fmla="*/ 10 w 19"/>
                  <a:gd name="T59" fmla="*/ 32 h 32"/>
                  <a:gd name="T60" fmla="*/ 13 w 19"/>
                  <a:gd name="T61" fmla="*/ 32 h 32"/>
                  <a:gd name="T62" fmla="*/ 16 w 19"/>
                  <a:gd name="T63" fmla="*/ 31 h 32"/>
                  <a:gd name="T64" fmla="*/ 18 w 19"/>
                  <a:gd name="T65" fmla="*/ 29 h 32"/>
                  <a:gd name="T66" fmla="*/ 19 w 19"/>
                  <a:gd name="T67" fmla="*/ 27 h 32"/>
                  <a:gd name="T68" fmla="*/ 19 w 19"/>
                  <a:gd name="T69" fmla="*/ 24 h 32"/>
                  <a:gd name="T70" fmla="*/ 19 w 19"/>
                  <a:gd name="T71" fmla="*/ 20 h 32"/>
                  <a:gd name="T72" fmla="*/ 19 w 19"/>
                  <a:gd name="T73" fmla="*/ 11 h 32"/>
                  <a:gd name="T74" fmla="*/ 19 w 19"/>
                  <a:gd name="T75" fmla="*/ 7 h 32"/>
                  <a:gd name="T76" fmla="*/ 17 w 19"/>
                  <a:gd name="T77" fmla="*/ 4 h 32"/>
                  <a:gd name="T78" fmla="*/ 14 w 19"/>
                  <a:gd name="T79" fmla="*/ 1 h 32"/>
                  <a:gd name="T80" fmla="*/ 10 w 19"/>
                  <a:gd name="T81" fmla="*/ 0 h 32"/>
                  <a:gd name="T82" fmla="*/ 7 w 19"/>
                  <a:gd name="T83" fmla="*/ 1 h 32"/>
                  <a:gd name="T84" fmla="*/ 4 w 19"/>
                  <a:gd name="T85" fmla="*/ 3 h 32"/>
                  <a:gd name="T86" fmla="*/ 2 w 19"/>
                  <a:gd name="T87" fmla="*/ 5 h 32"/>
                  <a:gd name="T88" fmla="*/ 1 w 19"/>
                  <a:gd name="T89" fmla="*/ 8 h 32"/>
                  <a:gd name="T90" fmla="*/ 1 w 19"/>
                  <a:gd name="T91" fmla="*/ 11 h 32"/>
                  <a:gd name="T92" fmla="*/ 1 w 19"/>
                  <a:gd name="T93" fmla="*/ 15 h 32"/>
                  <a:gd name="T94" fmla="*/ 3 w 19"/>
                  <a:gd name="T95" fmla="*/ 18 h 32"/>
                  <a:gd name="T96" fmla="*/ 6 w 19"/>
                  <a:gd name="T97" fmla="*/ 20 h 32"/>
                  <a:gd name="T98" fmla="*/ 10 w 19"/>
                  <a:gd name="T99" fmla="*/ 20 h 32"/>
                  <a:gd name="T100" fmla="*/ 13 w 19"/>
                  <a:gd name="T101" fmla="*/ 20 h 32"/>
                  <a:gd name="T102" fmla="*/ 14 w 19"/>
                  <a:gd name="T103" fmla="*/ 20 h 32"/>
                  <a:gd name="T104" fmla="*/ 15 w 19"/>
                  <a:gd name="T105" fmla="*/ 19 h 32"/>
                  <a:gd name="T106" fmla="*/ 15 w 19"/>
                  <a:gd name="T107" fmla="*/ 2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9" h="32">
                    <a:moveTo>
                      <a:pt x="15" y="10"/>
                    </a:moveTo>
                    <a:cubicBezTo>
                      <a:pt x="15" y="11"/>
                      <a:pt x="15" y="12"/>
                      <a:pt x="15" y="13"/>
                    </a:cubicBezTo>
                    <a:cubicBezTo>
                      <a:pt x="15" y="14"/>
                      <a:pt x="14" y="15"/>
                      <a:pt x="14" y="15"/>
                    </a:cubicBezTo>
                    <a:cubicBezTo>
                      <a:pt x="13" y="16"/>
                      <a:pt x="12" y="16"/>
                      <a:pt x="11" y="16"/>
                    </a:cubicBezTo>
                    <a:cubicBezTo>
                      <a:pt x="10" y="16"/>
                      <a:pt x="9" y="16"/>
                      <a:pt x="8" y="16"/>
                    </a:cubicBezTo>
                    <a:cubicBezTo>
                      <a:pt x="8" y="16"/>
                      <a:pt x="7" y="16"/>
                      <a:pt x="6" y="15"/>
                    </a:cubicBezTo>
                    <a:cubicBezTo>
                      <a:pt x="6" y="15"/>
                      <a:pt x="6" y="14"/>
                      <a:pt x="5" y="13"/>
                    </a:cubicBezTo>
                    <a:cubicBezTo>
                      <a:pt x="5" y="13"/>
                      <a:pt x="5" y="12"/>
                      <a:pt x="5" y="10"/>
                    </a:cubicBezTo>
                    <a:cubicBezTo>
                      <a:pt x="5" y="9"/>
                      <a:pt x="5" y="8"/>
                      <a:pt x="5" y="8"/>
                    </a:cubicBezTo>
                    <a:cubicBezTo>
                      <a:pt x="6" y="7"/>
                      <a:pt x="6" y="6"/>
                      <a:pt x="6" y="6"/>
                    </a:cubicBezTo>
                    <a:cubicBezTo>
                      <a:pt x="7" y="5"/>
                      <a:pt x="7" y="5"/>
                      <a:pt x="8" y="5"/>
                    </a:cubicBezTo>
                    <a:cubicBezTo>
                      <a:pt x="9" y="5"/>
                      <a:pt x="9" y="5"/>
                      <a:pt x="10" y="5"/>
                    </a:cubicBezTo>
                    <a:cubicBezTo>
                      <a:pt x="12" y="5"/>
                      <a:pt x="12" y="5"/>
                      <a:pt x="13" y="5"/>
                    </a:cubicBezTo>
                    <a:cubicBezTo>
                      <a:pt x="14" y="6"/>
                      <a:pt x="14" y="6"/>
                      <a:pt x="15" y="7"/>
                    </a:cubicBezTo>
                    <a:cubicBezTo>
                      <a:pt x="15" y="8"/>
                      <a:pt x="15" y="8"/>
                      <a:pt x="15" y="10"/>
                    </a:cubicBezTo>
                    <a:close/>
                    <a:moveTo>
                      <a:pt x="15" y="21"/>
                    </a:moveTo>
                    <a:cubicBezTo>
                      <a:pt x="15" y="22"/>
                      <a:pt x="15" y="23"/>
                      <a:pt x="15" y="23"/>
                    </a:cubicBezTo>
                    <a:cubicBezTo>
                      <a:pt x="15" y="24"/>
                      <a:pt x="15" y="25"/>
                      <a:pt x="14" y="25"/>
                    </a:cubicBezTo>
                    <a:cubicBezTo>
                      <a:pt x="14" y="26"/>
                      <a:pt x="14" y="27"/>
                      <a:pt x="13" y="27"/>
                    </a:cubicBezTo>
                    <a:cubicBezTo>
                      <a:pt x="13" y="27"/>
                      <a:pt x="12" y="28"/>
                      <a:pt x="11" y="28"/>
                    </a:cubicBezTo>
                    <a:cubicBezTo>
                      <a:pt x="10" y="28"/>
                      <a:pt x="10" y="28"/>
                      <a:pt x="9" y="28"/>
                    </a:cubicBezTo>
                    <a:cubicBezTo>
                      <a:pt x="8" y="28"/>
                      <a:pt x="7" y="28"/>
                      <a:pt x="6" y="27"/>
                    </a:cubicBezTo>
                    <a:cubicBezTo>
                      <a:pt x="6" y="27"/>
                      <a:pt x="5" y="26"/>
                      <a:pt x="5" y="26"/>
                    </a:cubicBezTo>
                    <a:cubicBezTo>
                      <a:pt x="5" y="25"/>
                      <a:pt x="5" y="25"/>
                      <a:pt x="5" y="24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1" y="26"/>
                      <a:pt x="1" y="26"/>
                      <a:pt x="1" y="26"/>
                    </a:cubicBezTo>
                    <a:cubicBezTo>
                      <a:pt x="1" y="27"/>
                      <a:pt x="1" y="28"/>
                      <a:pt x="2" y="29"/>
                    </a:cubicBezTo>
                    <a:cubicBezTo>
                      <a:pt x="2" y="30"/>
                      <a:pt x="3" y="30"/>
                      <a:pt x="4" y="31"/>
                    </a:cubicBezTo>
                    <a:cubicBezTo>
                      <a:pt x="4" y="31"/>
                      <a:pt x="5" y="32"/>
                      <a:pt x="6" y="32"/>
                    </a:cubicBezTo>
                    <a:cubicBezTo>
                      <a:pt x="8" y="32"/>
                      <a:pt x="9" y="32"/>
                      <a:pt x="10" y="32"/>
                    </a:cubicBezTo>
                    <a:cubicBezTo>
                      <a:pt x="11" y="32"/>
                      <a:pt x="12" y="32"/>
                      <a:pt x="13" y="32"/>
                    </a:cubicBezTo>
                    <a:cubicBezTo>
                      <a:pt x="14" y="32"/>
                      <a:pt x="15" y="31"/>
                      <a:pt x="16" y="31"/>
                    </a:cubicBezTo>
                    <a:cubicBezTo>
                      <a:pt x="16" y="30"/>
                      <a:pt x="17" y="30"/>
                      <a:pt x="18" y="29"/>
                    </a:cubicBezTo>
                    <a:cubicBezTo>
                      <a:pt x="18" y="28"/>
                      <a:pt x="18" y="27"/>
                      <a:pt x="19" y="27"/>
                    </a:cubicBezTo>
                    <a:cubicBezTo>
                      <a:pt x="19" y="26"/>
                      <a:pt x="19" y="25"/>
                      <a:pt x="19" y="24"/>
                    </a:cubicBezTo>
                    <a:cubicBezTo>
                      <a:pt x="19" y="23"/>
                      <a:pt x="19" y="22"/>
                      <a:pt x="19" y="20"/>
                    </a:cubicBezTo>
                    <a:cubicBezTo>
                      <a:pt x="19" y="11"/>
                      <a:pt x="19" y="11"/>
                      <a:pt x="19" y="11"/>
                    </a:cubicBezTo>
                    <a:cubicBezTo>
                      <a:pt x="19" y="10"/>
                      <a:pt x="19" y="8"/>
                      <a:pt x="19" y="7"/>
                    </a:cubicBezTo>
                    <a:cubicBezTo>
                      <a:pt x="19" y="6"/>
                      <a:pt x="18" y="5"/>
                      <a:pt x="17" y="4"/>
                    </a:cubicBezTo>
                    <a:cubicBezTo>
                      <a:pt x="17" y="3"/>
                      <a:pt x="16" y="2"/>
                      <a:pt x="14" y="1"/>
                    </a:cubicBezTo>
                    <a:cubicBezTo>
                      <a:pt x="13" y="1"/>
                      <a:pt x="12" y="0"/>
                      <a:pt x="10" y="0"/>
                    </a:cubicBezTo>
                    <a:cubicBezTo>
                      <a:pt x="9" y="0"/>
                      <a:pt x="8" y="1"/>
                      <a:pt x="7" y="1"/>
                    </a:cubicBezTo>
                    <a:cubicBezTo>
                      <a:pt x="5" y="1"/>
                      <a:pt x="4" y="2"/>
                      <a:pt x="4" y="3"/>
                    </a:cubicBezTo>
                    <a:cubicBezTo>
                      <a:pt x="3" y="3"/>
                      <a:pt x="2" y="4"/>
                      <a:pt x="2" y="5"/>
                    </a:cubicBezTo>
                    <a:cubicBezTo>
                      <a:pt x="1" y="6"/>
                      <a:pt x="1" y="7"/>
                      <a:pt x="1" y="8"/>
                    </a:cubicBezTo>
                    <a:cubicBezTo>
                      <a:pt x="1" y="9"/>
                      <a:pt x="1" y="10"/>
                      <a:pt x="1" y="11"/>
                    </a:cubicBezTo>
                    <a:cubicBezTo>
                      <a:pt x="1" y="13"/>
                      <a:pt x="1" y="14"/>
                      <a:pt x="1" y="15"/>
                    </a:cubicBezTo>
                    <a:cubicBezTo>
                      <a:pt x="2" y="16"/>
                      <a:pt x="2" y="17"/>
                      <a:pt x="3" y="18"/>
                    </a:cubicBezTo>
                    <a:cubicBezTo>
                      <a:pt x="3" y="18"/>
                      <a:pt x="4" y="19"/>
                      <a:pt x="6" y="20"/>
                    </a:cubicBezTo>
                    <a:cubicBezTo>
                      <a:pt x="7" y="20"/>
                      <a:pt x="9" y="20"/>
                      <a:pt x="10" y="20"/>
                    </a:cubicBezTo>
                    <a:cubicBezTo>
                      <a:pt x="11" y="20"/>
                      <a:pt x="12" y="20"/>
                      <a:pt x="13" y="20"/>
                    </a:cubicBezTo>
                    <a:cubicBezTo>
                      <a:pt x="13" y="20"/>
                      <a:pt x="14" y="20"/>
                      <a:pt x="14" y="20"/>
                    </a:cubicBezTo>
                    <a:cubicBezTo>
                      <a:pt x="15" y="19"/>
                      <a:pt x="15" y="19"/>
                      <a:pt x="15" y="19"/>
                    </a:cubicBezTo>
                    <a:lnTo>
                      <a:pt x="15" y="2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3" name="Freeform 45"/>
              <p:cNvSpPr>
                <a:spLocks noEditPoints="1"/>
              </p:cNvSpPr>
              <p:nvPr/>
            </p:nvSpPr>
            <p:spPr bwMode="auto">
              <a:xfrm>
                <a:off x="476605" y="837305"/>
                <a:ext cx="21579" cy="32800"/>
              </a:xfrm>
              <a:custGeom>
                <a:avLst/>
                <a:gdLst>
                  <a:gd name="T0" fmla="*/ 17 w 21"/>
                  <a:gd name="T1" fmla="*/ 18 h 32"/>
                  <a:gd name="T2" fmla="*/ 17 w 21"/>
                  <a:gd name="T3" fmla="*/ 22 h 32"/>
                  <a:gd name="T4" fmla="*/ 15 w 21"/>
                  <a:gd name="T5" fmla="*/ 25 h 32"/>
                  <a:gd name="T6" fmla="*/ 13 w 21"/>
                  <a:gd name="T7" fmla="*/ 27 h 32"/>
                  <a:gd name="T8" fmla="*/ 11 w 21"/>
                  <a:gd name="T9" fmla="*/ 28 h 32"/>
                  <a:gd name="T10" fmla="*/ 8 w 21"/>
                  <a:gd name="T11" fmla="*/ 27 h 32"/>
                  <a:gd name="T12" fmla="*/ 6 w 21"/>
                  <a:gd name="T13" fmla="*/ 25 h 32"/>
                  <a:gd name="T14" fmla="*/ 5 w 21"/>
                  <a:gd name="T15" fmla="*/ 21 h 32"/>
                  <a:gd name="T16" fmla="*/ 4 w 21"/>
                  <a:gd name="T17" fmla="*/ 17 h 32"/>
                  <a:gd name="T18" fmla="*/ 4 w 21"/>
                  <a:gd name="T19" fmla="*/ 14 h 32"/>
                  <a:gd name="T20" fmla="*/ 5 w 21"/>
                  <a:gd name="T21" fmla="*/ 11 h 32"/>
                  <a:gd name="T22" fmla="*/ 6 w 21"/>
                  <a:gd name="T23" fmla="*/ 7 h 32"/>
                  <a:gd name="T24" fmla="*/ 8 w 21"/>
                  <a:gd name="T25" fmla="*/ 5 h 32"/>
                  <a:gd name="T26" fmla="*/ 11 w 21"/>
                  <a:gd name="T27" fmla="*/ 4 h 32"/>
                  <a:gd name="T28" fmla="*/ 13 w 21"/>
                  <a:gd name="T29" fmla="*/ 5 h 32"/>
                  <a:gd name="T30" fmla="*/ 15 w 21"/>
                  <a:gd name="T31" fmla="*/ 7 h 32"/>
                  <a:gd name="T32" fmla="*/ 17 w 21"/>
                  <a:gd name="T33" fmla="*/ 10 h 32"/>
                  <a:gd name="T34" fmla="*/ 17 w 21"/>
                  <a:gd name="T35" fmla="*/ 15 h 32"/>
                  <a:gd name="T36" fmla="*/ 17 w 21"/>
                  <a:gd name="T37" fmla="*/ 18 h 32"/>
                  <a:gd name="T38" fmla="*/ 21 w 21"/>
                  <a:gd name="T39" fmla="*/ 13 h 32"/>
                  <a:gd name="T40" fmla="*/ 21 w 21"/>
                  <a:gd name="T41" fmla="*/ 9 h 32"/>
                  <a:gd name="T42" fmla="*/ 19 w 21"/>
                  <a:gd name="T43" fmla="*/ 5 h 32"/>
                  <a:gd name="T44" fmla="*/ 17 w 21"/>
                  <a:gd name="T45" fmla="*/ 2 h 32"/>
                  <a:gd name="T46" fmla="*/ 14 w 21"/>
                  <a:gd name="T47" fmla="*/ 1 h 32"/>
                  <a:gd name="T48" fmla="*/ 11 w 21"/>
                  <a:gd name="T49" fmla="*/ 0 h 32"/>
                  <a:gd name="T50" fmla="*/ 7 w 21"/>
                  <a:gd name="T51" fmla="*/ 1 h 32"/>
                  <a:gd name="T52" fmla="*/ 4 w 21"/>
                  <a:gd name="T53" fmla="*/ 3 h 32"/>
                  <a:gd name="T54" fmla="*/ 2 w 21"/>
                  <a:gd name="T55" fmla="*/ 6 h 32"/>
                  <a:gd name="T56" fmla="*/ 1 w 21"/>
                  <a:gd name="T57" fmla="*/ 10 h 32"/>
                  <a:gd name="T58" fmla="*/ 0 w 21"/>
                  <a:gd name="T59" fmla="*/ 14 h 32"/>
                  <a:gd name="T60" fmla="*/ 0 w 21"/>
                  <a:gd name="T61" fmla="*/ 18 h 32"/>
                  <a:gd name="T62" fmla="*/ 1 w 21"/>
                  <a:gd name="T63" fmla="*/ 22 h 32"/>
                  <a:gd name="T64" fmla="*/ 2 w 21"/>
                  <a:gd name="T65" fmla="*/ 26 h 32"/>
                  <a:gd name="T66" fmla="*/ 4 w 21"/>
                  <a:gd name="T67" fmla="*/ 29 h 32"/>
                  <a:gd name="T68" fmla="*/ 7 w 21"/>
                  <a:gd name="T69" fmla="*/ 32 h 32"/>
                  <a:gd name="T70" fmla="*/ 11 w 21"/>
                  <a:gd name="T71" fmla="*/ 32 h 32"/>
                  <a:gd name="T72" fmla="*/ 14 w 21"/>
                  <a:gd name="T73" fmla="*/ 32 h 32"/>
                  <a:gd name="T74" fmla="*/ 17 w 21"/>
                  <a:gd name="T75" fmla="*/ 30 h 32"/>
                  <a:gd name="T76" fmla="*/ 19 w 21"/>
                  <a:gd name="T77" fmla="*/ 28 h 32"/>
                  <a:gd name="T78" fmla="*/ 20 w 21"/>
                  <a:gd name="T79" fmla="*/ 24 h 32"/>
                  <a:gd name="T80" fmla="*/ 21 w 21"/>
                  <a:gd name="T81" fmla="*/ 21 h 32"/>
                  <a:gd name="T82" fmla="*/ 21 w 21"/>
                  <a:gd name="T83" fmla="*/ 18 h 32"/>
                  <a:gd name="T84" fmla="*/ 21 w 21"/>
                  <a:gd name="T85" fmla="*/ 13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1" h="32">
                    <a:moveTo>
                      <a:pt x="17" y="18"/>
                    </a:moveTo>
                    <a:cubicBezTo>
                      <a:pt x="17" y="19"/>
                      <a:pt x="17" y="20"/>
                      <a:pt x="17" y="22"/>
                    </a:cubicBezTo>
                    <a:cubicBezTo>
                      <a:pt x="16" y="23"/>
                      <a:pt x="16" y="24"/>
                      <a:pt x="15" y="25"/>
                    </a:cubicBezTo>
                    <a:cubicBezTo>
                      <a:pt x="15" y="26"/>
                      <a:pt x="14" y="27"/>
                      <a:pt x="13" y="27"/>
                    </a:cubicBezTo>
                    <a:cubicBezTo>
                      <a:pt x="12" y="28"/>
                      <a:pt x="12" y="28"/>
                      <a:pt x="11" y="28"/>
                    </a:cubicBezTo>
                    <a:cubicBezTo>
                      <a:pt x="9" y="28"/>
                      <a:pt x="9" y="28"/>
                      <a:pt x="8" y="27"/>
                    </a:cubicBezTo>
                    <a:cubicBezTo>
                      <a:pt x="7" y="27"/>
                      <a:pt x="6" y="26"/>
                      <a:pt x="6" y="25"/>
                    </a:cubicBezTo>
                    <a:cubicBezTo>
                      <a:pt x="5" y="24"/>
                      <a:pt x="5" y="23"/>
                      <a:pt x="5" y="21"/>
                    </a:cubicBezTo>
                    <a:cubicBezTo>
                      <a:pt x="4" y="20"/>
                      <a:pt x="4" y="19"/>
                      <a:pt x="4" y="17"/>
                    </a:cubicBezTo>
                    <a:cubicBezTo>
                      <a:pt x="4" y="15"/>
                      <a:pt x="4" y="14"/>
                      <a:pt x="4" y="14"/>
                    </a:cubicBezTo>
                    <a:cubicBezTo>
                      <a:pt x="4" y="13"/>
                      <a:pt x="5" y="12"/>
                      <a:pt x="5" y="11"/>
                    </a:cubicBezTo>
                    <a:cubicBezTo>
                      <a:pt x="5" y="10"/>
                      <a:pt x="5" y="8"/>
                      <a:pt x="6" y="7"/>
                    </a:cubicBezTo>
                    <a:cubicBezTo>
                      <a:pt x="6" y="7"/>
                      <a:pt x="7" y="6"/>
                      <a:pt x="8" y="5"/>
                    </a:cubicBezTo>
                    <a:cubicBezTo>
                      <a:pt x="9" y="5"/>
                      <a:pt x="10" y="4"/>
                      <a:pt x="11" y="4"/>
                    </a:cubicBezTo>
                    <a:cubicBezTo>
                      <a:pt x="12" y="4"/>
                      <a:pt x="13" y="5"/>
                      <a:pt x="13" y="5"/>
                    </a:cubicBezTo>
                    <a:cubicBezTo>
                      <a:pt x="14" y="6"/>
                      <a:pt x="15" y="6"/>
                      <a:pt x="15" y="7"/>
                    </a:cubicBezTo>
                    <a:cubicBezTo>
                      <a:pt x="16" y="8"/>
                      <a:pt x="16" y="9"/>
                      <a:pt x="17" y="10"/>
                    </a:cubicBezTo>
                    <a:cubicBezTo>
                      <a:pt x="17" y="12"/>
                      <a:pt x="17" y="13"/>
                      <a:pt x="17" y="15"/>
                    </a:cubicBezTo>
                    <a:cubicBezTo>
                      <a:pt x="17" y="16"/>
                      <a:pt x="17" y="17"/>
                      <a:pt x="17" y="18"/>
                    </a:cubicBezTo>
                    <a:close/>
                    <a:moveTo>
                      <a:pt x="21" y="13"/>
                    </a:moveTo>
                    <a:cubicBezTo>
                      <a:pt x="21" y="12"/>
                      <a:pt x="21" y="10"/>
                      <a:pt x="21" y="9"/>
                    </a:cubicBezTo>
                    <a:cubicBezTo>
                      <a:pt x="20" y="8"/>
                      <a:pt x="20" y="7"/>
                      <a:pt x="19" y="5"/>
                    </a:cubicBezTo>
                    <a:cubicBezTo>
                      <a:pt x="19" y="4"/>
                      <a:pt x="18" y="3"/>
                      <a:pt x="17" y="2"/>
                    </a:cubicBezTo>
                    <a:cubicBezTo>
                      <a:pt x="16" y="2"/>
                      <a:pt x="15" y="1"/>
                      <a:pt x="14" y="1"/>
                    </a:cubicBezTo>
                    <a:cubicBezTo>
                      <a:pt x="13" y="0"/>
                      <a:pt x="12" y="0"/>
                      <a:pt x="11" y="0"/>
                    </a:cubicBezTo>
                    <a:cubicBezTo>
                      <a:pt x="9" y="0"/>
                      <a:pt x="8" y="0"/>
                      <a:pt x="7" y="1"/>
                    </a:cubicBezTo>
                    <a:cubicBezTo>
                      <a:pt x="5" y="2"/>
                      <a:pt x="5" y="2"/>
                      <a:pt x="4" y="3"/>
                    </a:cubicBezTo>
                    <a:cubicBezTo>
                      <a:pt x="3" y="4"/>
                      <a:pt x="2" y="5"/>
                      <a:pt x="2" y="6"/>
                    </a:cubicBezTo>
                    <a:cubicBezTo>
                      <a:pt x="1" y="7"/>
                      <a:pt x="1" y="9"/>
                      <a:pt x="1" y="10"/>
                    </a:cubicBezTo>
                    <a:cubicBezTo>
                      <a:pt x="0" y="12"/>
                      <a:pt x="0" y="13"/>
                      <a:pt x="0" y="14"/>
                    </a:cubicBezTo>
                    <a:cubicBezTo>
                      <a:pt x="0" y="15"/>
                      <a:pt x="0" y="16"/>
                      <a:pt x="0" y="18"/>
                    </a:cubicBezTo>
                    <a:cubicBezTo>
                      <a:pt x="0" y="20"/>
                      <a:pt x="0" y="21"/>
                      <a:pt x="1" y="22"/>
                    </a:cubicBezTo>
                    <a:cubicBezTo>
                      <a:pt x="1" y="24"/>
                      <a:pt x="1" y="25"/>
                      <a:pt x="2" y="26"/>
                    </a:cubicBezTo>
                    <a:cubicBezTo>
                      <a:pt x="2" y="27"/>
                      <a:pt x="3" y="28"/>
                      <a:pt x="4" y="29"/>
                    </a:cubicBezTo>
                    <a:cubicBezTo>
                      <a:pt x="5" y="30"/>
                      <a:pt x="6" y="31"/>
                      <a:pt x="7" y="32"/>
                    </a:cubicBezTo>
                    <a:cubicBezTo>
                      <a:pt x="8" y="32"/>
                      <a:pt x="9" y="32"/>
                      <a:pt x="11" y="32"/>
                    </a:cubicBezTo>
                    <a:cubicBezTo>
                      <a:pt x="12" y="32"/>
                      <a:pt x="13" y="32"/>
                      <a:pt x="14" y="32"/>
                    </a:cubicBezTo>
                    <a:cubicBezTo>
                      <a:pt x="15" y="31"/>
                      <a:pt x="16" y="31"/>
                      <a:pt x="17" y="30"/>
                    </a:cubicBezTo>
                    <a:cubicBezTo>
                      <a:pt x="18" y="30"/>
                      <a:pt x="18" y="29"/>
                      <a:pt x="19" y="28"/>
                    </a:cubicBezTo>
                    <a:cubicBezTo>
                      <a:pt x="20" y="27"/>
                      <a:pt x="20" y="26"/>
                      <a:pt x="20" y="24"/>
                    </a:cubicBezTo>
                    <a:cubicBezTo>
                      <a:pt x="21" y="23"/>
                      <a:pt x="21" y="22"/>
                      <a:pt x="21" y="21"/>
                    </a:cubicBezTo>
                    <a:cubicBezTo>
                      <a:pt x="21" y="19"/>
                      <a:pt x="21" y="18"/>
                      <a:pt x="21" y="18"/>
                    </a:cubicBezTo>
                    <a:cubicBezTo>
                      <a:pt x="21" y="16"/>
                      <a:pt x="21" y="15"/>
                      <a:pt x="21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49" name="组合 48"/>
          <p:cNvGrpSpPr/>
          <p:nvPr userDrawn="1"/>
        </p:nvGrpSpPr>
        <p:grpSpPr>
          <a:xfrm>
            <a:off x="7260561" y="2179170"/>
            <a:ext cx="8359980" cy="8435636"/>
            <a:chOff x="232331" y="500672"/>
            <a:chExt cx="476896" cy="481212"/>
          </a:xfrm>
          <a:solidFill>
            <a:srgbClr val="9C0C15">
              <a:alpha val="3000"/>
            </a:srgbClr>
          </a:solidFill>
        </p:grpSpPr>
        <p:sp>
          <p:nvSpPr>
            <p:cNvPr id="51" name="Freeform 13"/>
            <p:cNvSpPr>
              <a:spLocks noEditPoints="1"/>
            </p:cNvSpPr>
            <p:nvPr/>
          </p:nvSpPr>
          <p:spPr bwMode="auto">
            <a:xfrm>
              <a:off x="232331" y="500672"/>
              <a:ext cx="476896" cy="481212"/>
            </a:xfrm>
            <a:custGeom>
              <a:avLst/>
              <a:gdLst>
                <a:gd name="T0" fmla="*/ 234 w 467"/>
                <a:gd name="T1" fmla="*/ 0 h 469"/>
                <a:gd name="T2" fmla="*/ 0 w 467"/>
                <a:gd name="T3" fmla="*/ 235 h 469"/>
                <a:gd name="T4" fmla="*/ 234 w 467"/>
                <a:gd name="T5" fmla="*/ 469 h 469"/>
                <a:gd name="T6" fmla="*/ 467 w 467"/>
                <a:gd name="T7" fmla="*/ 235 h 469"/>
                <a:gd name="T8" fmla="*/ 234 w 467"/>
                <a:gd name="T9" fmla="*/ 0 h 469"/>
                <a:gd name="T10" fmla="*/ 234 w 467"/>
                <a:gd name="T11" fmla="*/ 461 h 469"/>
                <a:gd name="T12" fmla="*/ 9 w 467"/>
                <a:gd name="T13" fmla="*/ 235 h 469"/>
                <a:gd name="T14" fmla="*/ 234 w 467"/>
                <a:gd name="T15" fmla="*/ 9 h 469"/>
                <a:gd name="T16" fmla="*/ 459 w 467"/>
                <a:gd name="T17" fmla="*/ 235 h 469"/>
                <a:gd name="T18" fmla="*/ 234 w 467"/>
                <a:gd name="T19" fmla="*/ 461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67" h="469">
                  <a:moveTo>
                    <a:pt x="234" y="0"/>
                  </a:moveTo>
                  <a:cubicBezTo>
                    <a:pt x="105" y="0"/>
                    <a:pt x="0" y="105"/>
                    <a:pt x="0" y="235"/>
                  </a:cubicBezTo>
                  <a:cubicBezTo>
                    <a:pt x="0" y="364"/>
                    <a:pt x="105" y="469"/>
                    <a:pt x="234" y="469"/>
                  </a:cubicBezTo>
                  <a:cubicBezTo>
                    <a:pt x="363" y="469"/>
                    <a:pt x="467" y="364"/>
                    <a:pt x="467" y="235"/>
                  </a:cubicBezTo>
                  <a:cubicBezTo>
                    <a:pt x="467" y="105"/>
                    <a:pt x="363" y="0"/>
                    <a:pt x="234" y="0"/>
                  </a:cubicBezTo>
                  <a:close/>
                  <a:moveTo>
                    <a:pt x="234" y="461"/>
                  </a:moveTo>
                  <a:cubicBezTo>
                    <a:pt x="109" y="461"/>
                    <a:pt x="9" y="360"/>
                    <a:pt x="9" y="235"/>
                  </a:cubicBezTo>
                  <a:cubicBezTo>
                    <a:pt x="9" y="110"/>
                    <a:pt x="109" y="9"/>
                    <a:pt x="234" y="9"/>
                  </a:cubicBezTo>
                  <a:cubicBezTo>
                    <a:pt x="358" y="9"/>
                    <a:pt x="459" y="110"/>
                    <a:pt x="459" y="235"/>
                  </a:cubicBezTo>
                  <a:cubicBezTo>
                    <a:pt x="459" y="360"/>
                    <a:pt x="358" y="461"/>
                    <a:pt x="234" y="461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14"/>
            <p:cNvSpPr/>
            <p:nvPr/>
          </p:nvSpPr>
          <p:spPr bwMode="auto">
            <a:xfrm>
              <a:off x="427405" y="919305"/>
              <a:ext cx="29779" cy="32800"/>
            </a:xfrm>
            <a:custGeom>
              <a:avLst/>
              <a:gdLst>
                <a:gd name="T0" fmla="*/ 15 w 29"/>
                <a:gd name="T1" fmla="*/ 20 h 32"/>
                <a:gd name="T2" fmla="*/ 15 w 29"/>
                <a:gd name="T3" fmla="*/ 15 h 32"/>
                <a:gd name="T4" fmla="*/ 29 w 29"/>
                <a:gd name="T5" fmla="*/ 17 h 32"/>
                <a:gd name="T6" fmla="*/ 27 w 29"/>
                <a:gd name="T7" fmla="*/ 29 h 32"/>
                <a:gd name="T8" fmla="*/ 21 w 29"/>
                <a:gd name="T9" fmla="*/ 31 h 32"/>
                <a:gd name="T10" fmla="*/ 13 w 29"/>
                <a:gd name="T11" fmla="*/ 31 h 32"/>
                <a:gd name="T12" fmla="*/ 5 w 29"/>
                <a:gd name="T13" fmla="*/ 28 h 32"/>
                <a:gd name="T14" fmla="*/ 1 w 29"/>
                <a:gd name="T15" fmla="*/ 22 h 32"/>
                <a:gd name="T16" fmla="*/ 0 w 29"/>
                <a:gd name="T17" fmla="*/ 14 h 32"/>
                <a:gd name="T18" fmla="*/ 3 w 29"/>
                <a:gd name="T19" fmla="*/ 6 h 32"/>
                <a:gd name="T20" fmla="*/ 10 w 29"/>
                <a:gd name="T21" fmla="*/ 1 h 32"/>
                <a:gd name="T22" fmla="*/ 18 w 29"/>
                <a:gd name="T23" fmla="*/ 1 h 32"/>
                <a:gd name="T24" fmla="*/ 26 w 29"/>
                <a:gd name="T25" fmla="*/ 4 h 32"/>
                <a:gd name="T26" fmla="*/ 29 w 29"/>
                <a:gd name="T27" fmla="*/ 11 h 32"/>
                <a:gd name="T28" fmla="*/ 23 w 29"/>
                <a:gd name="T29" fmla="*/ 11 h 32"/>
                <a:gd name="T30" fmla="*/ 21 w 29"/>
                <a:gd name="T31" fmla="*/ 8 h 32"/>
                <a:gd name="T32" fmla="*/ 17 w 29"/>
                <a:gd name="T33" fmla="*/ 6 h 32"/>
                <a:gd name="T34" fmla="*/ 10 w 29"/>
                <a:gd name="T35" fmla="*/ 7 h 32"/>
                <a:gd name="T36" fmla="*/ 7 w 29"/>
                <a:gd name="T37" fmla="*/ 14 h 32"/>
                <a:gd name="T38" fmla="*/ 8 w 29"/>
                <a:gd name="T39" fmla="*/ 23 h 32"/>
                <a:gd name="T40" fmla="*/ 14 w 29"/>
                <a:gd name="T41" fmla="*/ 26 h 32"/>
                <a:gd name="T42" fmla="*/ 17 w 29"/>
                <a:gd name="T43" fmla="*/ 26 h 32"/>
                <a:gd name="T44" fmla="*/ 21 w 29"/>
                <a:gd name="T45" fmla="*/ 25 h 32"/>
                <a:gd name="T46" fmla="*/ 22 w 29"/>
                <a:gd name="T47" fmla="*/ 21 h 32"/>
                <a:gd name="T48" fmla="*/ 15 w 29"/>
                <a:gd name="T49" fmla="*/ 2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9" h="32">
                  <a:moveTo>
                    <a:pt x="15" y="20"/>
                  </a:moveTo>
                  <a:cubicBezTo>
                    <a:pt x="15" y="15"/>
                    <a:pt x="15" y="15"/>
                    <a:pt x="15" y="15"/>
                  </a:cubicBezTo>
                  <a:cubicBezTo>
                    <a:pt x="29" y="17"/>
                    <a:pt x="29" y="17"/>
                    <a:pt x="29" y="17"/>
                  </a:cubicBezTo>
                  <a:cubicBezTo>
                    <a:pt x="27" y="29"/>
                    <a:pt x="27" y="29"/>
                    <a:pt x="27" y="29"/>
                  </a:cubicBezTo>
                  <a:cubicBezTo>
                    <a:pt x="25" y="30"/>
                    <a:pt x="23" y="30"/>
                    <a:pt x="21" y="31"/>
                  </a:cubicBezTo>
                  <a:cubicBezTo>
                    <a:pt x="18" y="32"/>
                    <a:pt x="16" y="32"/>
                    <a:pt x="13" y="31"/>
                  </a:cubicBezTo>
                  <a:cubicBezTo>
                    <a:pt x="10" y="31"/>
                    <a:pt x="7" y="30"/>
                    <a:pt x="5" y="28"/>
                  </a:cubicBezTo>
                  <a:cubicBezTo>
                    <a:pt x="3" y="26"/>
                    <a:pt x="2" y="24"/>
                    <a:pt x="1" y="22"/>
                  </a:cubicBezTo>
                  <a:cubicBezTo>
                    <a:pt x="0" y="19"/>
                    <a:pt x="0" y="16"/>
                    <a:pt x="0" y="14"/>
                  </a:cubicBezTo>
                  <a:cubicBezTo>
                    <a:pt x="1" y="11"/>
                    <a:pt x="2" y="8"/>
                    <a:pt x="3" y="6"/>
                  </a:cubicBezTo>
                  <a:cubicBezTo>
                    <a:pt x="5" y="3"/>
                    <a:pt x="7" y="2"/>
                    <a:pt x="10" y="1"/>
                  </a:cubicBezTo>
                  <a:cubicBezTo>
                    <a:pt x="12" y="0"/>
                    <a:pt x="15" y="0"/>
                    <a:pt x="18" y="1"/>
                  </a:cubicBezTo>
                  <a:cubicBezTo>
                    <a:pt x="21" y="1"/>
                    <a:pt x="24" y="2"/>
                    <a:pt x="26" y="4"/>
                  </a:cubicBezTo>
                  <a:cubicBezTo>
                    <a:pt x="28" y="6"/>
                    <a:pt x="29" y="8"/>
                    <a:pt x="29" y="11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3" y="10"/>
                    <a:pt x="22" y="9"/>
                    <a:pt x="21" y="8"/>
                  </a:cubicBezTo>
                  <a:cubicBezTo>
                    <a:pt x="20" y="7"/>
                    <a:pt x="18" y="6"/>
                    <a:pt x="17" y="6"/>
                  </a:cubicBezTo>
                  <a:cubicBezTo>
                    <a:pt x="14" y="5"/>
                    <a:pt x="12" y="6"/>
                    <a:pt x="10" y="7"/>
                  </a:cubicBezTo>
                  <a:cubicBezTo>
                    <a:pt x="8" y="9"/>
                    <a:pt x="7" y="11"/>
                    <a:pt x="7" y="14"/>
                  </a:cubicBezTo>
                  <a:cubicBezTo>
                    <a:pt x="6" y="18"/>
                    <a:pt x="6" y="21"/>
                    <a:pt x="8" y="23"/>
                  </a:cubicBezTo>
                  <a:cubicBezTo>
                    <a:pt x="9" y="25"/>
                    <a:pt x="11" y="26"/>
                    <a:pt x="14" y="26"/>
                  </a:cubicBezTo>
                  <a:cubicBezTo>
                    <a:pt x="15" y="26"/>
                    <a:pt x="16" y="26"/>
                    <a:pt x="17" y="26"/>
                  </a:cubicBezTo>
                  <a:cubicBezTo>
                    <a:pt x="19" y="26"/>
                    <a:pt x="20" y="25"/>
                    <a:pt x="21" y="25"/>
                  </a:cubicBezTo>
                  <a:cubicBezTo>
                    <a:pt x="22" y="21"/>
                    <a:pt x="22" y="21"/>
                    <a:pt x="22" y="21"/>
                  </a:cubicBezTo>
                  <a:lnTo>
                    <a:pt x="15" y="2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15"/>
            <p:cNvSpPr/>
            <p:nvPr/>
          </p:nvSpPr>
          <p:spPr bwMode="auto">
            <a:xfrm>
              <a:off x="391584" y="908947"/>
              <a:ext cx="34095" cy="37116"/>
            </a:xfrm>
            <a:custGeom>
              <a:avLst/>
              <a:gdLst>
                <a:gd name="T0" fmla="*/ 0 w 79"/>
                <a:gd name="T1" fmla="*/ 67 h 86"/>
                <a:gd name="T2" fmla="*/ 24 w 79"/>
                <a:gd name="T3" fmla="*/ 0 h 86"/>
                <a:gd name="T4" fmla="*/ 36 w 79"/>
                <a:gd name="T5" fmla="*/ 5 h 86"/>
                <a:gd name="T6" fmla="*/ 48 w 79"/>
                <a:gd name="T7" fmla="*/ 60 h 86"/>
                <a:gd name="T8" fmla="*/ 64 w 79"/>
                <a:gd name="T9" fmla="*/ 14 h 86"/>
                <a:gd name="T10" fmla="*/ 79 w 79"/>
                <a:gd name="T11" fmla="*/ 19 h 86"/>
                <a:gd name="T12" fmla="*/ 55 w 79"/>
                <a:gd name="T13" fmla="*/ 86 h 86"/>
                <a:gd name="T14" fmla="*/ 41 w 79"/>
                <a:gd name="T15" fmla="*/ 81 h 86"/>
                <a:gd name="T16" fmla="*/ 29 w 79"/>
                <a:gd name="T17" fmla="*/ 26 h 86"/>
                <a:gd name="T18" fmla="*/ 12 w 79"/>
                <a:gd name="T19" fmla="*/ 72 h 86"/>
                <a:gd name="T20" fmla="*/ 0 w 79"/>
                <a:gd name="T21" fmla="*/ 6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9" h="86">
                  <a:moveTo>
                    <a:pt x="0" y="67"/>
                  </a:moveTo>
                  <a:lnTo>
                    <a:pt x="24" y="0"/>
                  </a:lnTo>
                  <a:lnTo>
                    <a:pt x="36" y="5"/>
                  </a:lnTo>
                  <a:lnTo>
                    <a:pt x="48" y="60"/>
                  </a:lnTo>
                  <a:lnTo>
                    <a:pt x="64" y="14"/>
                  </a:lnTo>
                  <a:lnTo>
                    <a:pt x="79" y="19"/>
                  </a:lnTo>
                  <a:lnTo>
                    <a:pt x="55" y="86"/>
                  </a:lnTo>
                  <a:lnTo>
                    <a:pt x="41" y="81"/>
                  </a:lnTo>
                  <a:lnTo>
                    <a:pt x="29" y="26"/>
                  </a:lnTo>
                  <a:lnTo>
                    <a:pt x="12" y="72"/>
                  </a:lnTo>
                  <a:lnTo>
                    <a:pt x="0" y="67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16"/>
            <p:cNvSpPr/>
            <p:nvPr/>
          </p:nvSpPr>
          <p:spPr bwMode="auto">
            <a:xfrm>
              <a:off x="303110" y="850684"/>
              <a:ext cx="39705" cy="38842"/>
            </a:xfrm>
            <a:custGeom>
              <a:avLst/>
              <a:gdLst>
                <a:gd name="T0" fmla="*/ 0 w 92"/>
                <a:gd name="T1" fmla="*/ 47 h 90"/>
                <a:gd name="T2" fmla="*/ 56 w 92"/>
                <a:gd name="T3" fmla="*/ 0 h 90"/>
                <a:gd name="T4" fmla="*/ 66 w 92"/>
                <a:gd name="T5" fmla="*/ 12 h 90"/>
                <a:gd name="T6" fmla="*/ 47 w 92"/>
                <a:gd name="T7" fmla="*/ 64 h 90"/>
                <a:gd name="T8" fmla="*/ 85 w 92"/>
                <a:gd name="T9" fmla="*/ 33 h 90"/>
                <a:gd name="T10" fmla="*/ 92 w 92"/>
                <a:gd name="T11" fmla="*/ 43 h 90"/>
                <a:gd name="T12" fmla="*/ 37 w 92"/>
                <a:gd name="T13" fmla="*/ 90 h 90"/>
                <a:gd name="T14" fmla="*/ 28 w 92"/>
                <a:gd name="T15" fmla="*/ 78 h 90"/>
                <a:gd name="T16" fmla="*/ 45 w 92"/>
                <a:gd name="T17" fmla="*/ 26 h 90"/>
                <a:gd name="T18" fmla="*/ 9 w 92"/>
                <a:gd name="T19" fmla="*/ 57 h 90"/>
                <a:gd name="T20" fmla="*/ 0 w 92"/>
                <a:gd name="T21" fmla="*/ 47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2" h="90">
                  <a:moveTo>
                    <a:pt x="0" y="47"/>
                  </a:moveTo>
                  <a:lnTo>
                    <a:pt x="56" y="0"/>
                  </a:lnTo>
                  <a:lnTo>
                    <a:pt x="66" y="12"/>
                  </a:lnTo>
                  <a:lnTo>
                    <a:pt x="47" y="64"/>
                  </a:lnTo>
                  <a:lnTo>
                    <a:pt x="85" y="33"/>
                  </a:lnTo>
                  <a:lnTo>
                    <a:pt x="92" y="43"/>
                  </a:lnTo>
                  <a:lnTo>
                    <a:pt x="37" y="90"/>
                  </a:lnTo>
                  <a:lnTo>
                    <a:pt x="28" y="78"/>
                  </a:lnTo>
                  <a:lnTo>
                    <a:pt x="45" y="26"/>
                  </a:lnTo>
                  <a:lnTo>
                    <a:pt x="9" y="57"/>
                  </a:lnTo>
                  <a:lnTo>
                    <a:pt x="0" y="47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17"/>
            <p:cNvSpPr>
              <a:spLocks noEditPoints="1"/>
            </p:cNvSpPr>
            <p:nvPr/>
          </p:nvSpPr>
          <p:spPr bwMode="auto">
            <a:xfrm>
              <a:off x="360079" y="896863"/>
              <a:ext cx="32800" cy="32800"/>
            </a:xfrm>
            <a:custGeom>
              <a:avLst/>
              <a:gdLst>
                <a:gd name="T0" fmla="*/ 15 w 32"/>
                <a:gd name="T1" fmla="*/ 6 h 32"/>
                <a:gd name="T2" fmla="*/ 21 w 32"/>
                <a:gd name="T3" fmla="*/ 7 h 32"/>
                <a:gd name="T4" fmla="*/ 25 w 32"/>
                <a:gd name="T5" fmla="*/ 13 h 32"/>
                <a:gd name="T6" fmla="*/ 23 w 32"/>
                <a:gd name="T7" fmla="*/ 20 h 32"/>
                <a:gd name="T8" fmla="*/ 17 w 32"/>
                <a:gd name="T9" fmla="*/ 26 h 32"/>
                <a:gd name="T10" fmla="*/ 11 w 32"/>
                <a:gd name="T11" fmla="*/ 25 h 32"/>
                <a:gd name="T12" fmla="*/ 7 w 32"/>
                <a:gd name="T13" fmla="*/ 20 h 32"/>
                <a:gd name="T14" fmla="*/ 9 w 32"/>
                <a:gd name="T15" fmla="*/ 12 h 32"/>
                <a:gd name="T16" fmla="*/ 15 w 32"/>
                <a:gd name="T17" fmla="*/ 6 h 32"/>
                <a:gd name="T18" fmla="*/ 1 w 32"/>
                <a:gd name="T19" fmla="*/ 20 h 32"/>
                <a:gd name="T20" fmla="*/ 8 w 32"/>
                <a:gd name="T21" fmla="*/ 29 h 32"/>
                <a:gd name="T22" fmla="*/ 19 w 32"/>
                <a:gd name="T23" fmla="*/ 31 h 32"/>
                <a:gd name="T24" fmla="*/ 29 w 32"/>
                <a:gd name="T25" fmla="*/ 24 h 32"/>
                <a:gd name="T26" fmla="*/ 31 w 32"/>
                <a:gd name="T27" fmla="*/ 12 h 32"/>
                <a:gd name="T28" fmla="*/ 24 w 32"/>
                <a:gd name="T29" fmla="*/ 3 h 32"/>
                <a:gd name="T30" fmla="*/ 18 w 32"/>
                <a:gd name="T31" fmla="*/ 1 h 32"/>
                <a:gd name="T32" fmla="*/ 13 w 32"/>
                <a:gd name="T33" fmla="*/ 1 h 32"/>
                <a:gd name="T34" fmla="*/ 8 w 32"/>
                <a:gd name="T35" fmla="*/ 3 h 32"/>
                <a:gd name="T36" fmla="*/ 3 w 32"/>
                <a:gd name="T37" fmla="*/ 9 h 32"/>
                <a:gd name="T38" fmla="*/ 1 w 32"/>
                <a:gd name="T39" fmla="*/ 2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2" h="32">
                  <a:moveTo>
                    <a:pt x="15" y="6"/>
                  </a:moveTo>
                  <a:cubicBezTo>
                    <a:pt x="17" y="6"/>
                    <a:pt x="19" y="6"/>
                    <a:pt x="21" y="7"/>
                  </a:cubicBezTo>
                  <a:cubicBezTo>
                    <a:pt x="24" y="9"/>
                    <a:pt x="25" y="10"/>
                    <a:pt x="25" y="13"/>
                  </a:cubicBezTo>
                  <a:cubicBezTo>
                    <a:pt x="26" y="15"/>
                    <a:pt x="25" y="17"/>
                    <a:pt x="23" y="20"/>
                  </a:cubicBezTo>
                  <a:cubicBezTo>
                    <a:pt x="21" y="23"/>
                    <a:pt x="19" y="25"/>
                    <a:pt x="17" y="26"/>
                  </a:cubicBezTo>
                  <a:cubicBezTo>
                    <a:pt x="15" y="27"/>
                    <a:pt x="13" y="26"/>
                    <a:pt x="11" y="25"/>
                  </a:cubicBezTo>
                  <a:cubicBezTo>
                    <a:pt x="8" y="24"/>
                    <a:pt x="7" y="22"/>
                    <a:pt x="7" y="20"/>
                  </a:cubicBezTo>
                  <a:cubicBezTo>
                    <a:pt x="6" y="17"/>
                    <a:pt x="7" y="15"/>
                    <a:pt x="9" y="12"/>
                  </a:cubicBezTo>
                  <a:cubicBezTo>
                    <a:pt x="11" y="9"/>
                    <a:pt x="13" y="7"/>
                    <a:pt x="15" y="6"/>
                  </a:cubicBezTo>
                  <a:close/>
                  <a:moveTo>
                    <a:pt x="1" y="20"/>
                  </a:moveTo>
                  <a:cubicBezTo>
                    <a:pt x="2" y="24"/>
                    <a:pt x="4" y="27"/>
                    <a:pt x="8" y="29"/>
                  </a:cubicBezTo>
                  <a:cubicBezTo>
                    <a:pt x="12" y="32"/>
                    <a:pt x="15" y="32"/>
                    <a:pt x="19" y="31"/>
                  </a:cubicBezTo>
                  <a:cubicBezTo>
                    <a:pt x="23" y="30"/>
                    <a:pt x="26" y="28"/>
                    <a:pt x="29" y="24"/>
                  </a:cubicBezTo>
                  <a:cubicBezTo>
                    <a:pt x="31" y="20"/>
                    <a:pt x="32" y="16"/>
                    <a:pt x="31" y="12"/>
                  </a:cubicBezTo>
                  <a:cubicBezTo>
                    <a:pt x="30" y="8"/>
                    <a:pt x="28" y="5"/>
                    <a:pt x="24" y="3"/>
                  </a:cubicBezTo>
                  <a:cubicBezTo>
                    <a:pt x="22" y="2"/>
                    <a:pt x="20" y="1"/>
                    <a:pt x="18" y="1"/>
                  </a:cubicBezTo>
                  <a:cubicBezTo>
                    <a:pt x="16" y="0"/>
                    <a:pt x="15" y="0"/>
                    <a:pt x="13" y="1"/>
                  </a:cubicBezTo>
                  <a:cubicBezTo>
                    <a:pt x="11" y="1"/>
                    <a:pt x="10" y="2"/>
                    <a:pt x="8" y="3"/>
                  </a:cubicBezTo>
                  <a:cubicBezTo>
                    <a:pt x="7" y="4"/>
                    <a:pt x="5" y="6"/>
                    <a:pt x="3" y="9"/>
                  </a:cubicBezTo>
                  <a:cubicBezTo>
                    <a:pt x="1" y="13"/>
                    <a:pt x="0" y="17"/>
                    <a:pt x="1" y="2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18"/>
            <p:cNvSpPr>
              <a:spLocks noEditPoints="1"/>
            </p:cNvSpPr>
            <p:nvPr/>
          </p:nvSpPr>
          <p:spPr bwMode="auto">
            <a:xfrm>
              <a:off x="327279" y="873989"/>
              <a:ext cx="34958" cy="34958"/>
            </a:xfrm>
            <a:custGeom>
              <a:avLst/>
              <a:gdLst>
                <a:gd name="T0" fmla="*/ 24 w 34"/>
                <a:gd name="T1" fmla="*/ 9 h 34"/>
                <a:gd name="T2" fmla="*/ 27 w 34"/>
                <a:gd name="T3" fmla="*/ 13 h 34"/>
                <a:gd name="T4" fmla="*/ 28 w 34"/>
                <a:gd name="T5" fmla="*/ 15 h 34"/>
                <a:gd name="T6" fmla="*/ 28 w 34"/>
                <a:gd name="T7" fmla="*/ 19 h 34"/>
                <a:gd name="T8" fmla="*/ 25 w 34"/>
                <a:gd name="T9" fmla="*/ 23 h 34"/>
                <a:gd name="T10" fmla="*/ 21 w 34"/>
                <a:gd name="T11" fmla="*/ 27 h 34"/>
                <a:gd name="T12" fmla="*/ 18 w 34"/>
                <a:gd name="T13" fmla="*/ 28 h 34"/>
                <a:gd name="T14" fmla="*/ 15 w 34"/>
                <a:gd name="T15" fmla="*/ 28 h 34"/>
                <a:gd name="T16" fmla="*/ 12 w 34"/>
                <a:gd name="T17" fmla="*/ 25 h 34"/>
                <a:gd name="T18" fmla="*/ 8 w 34"/>
                <a:gd name="T19" fmla="*/ 23 h 34"/>
                <a:gd name="T20" fmla="*/ 21 w 34"/>
                <a:gd name="T21" fmla="*/ 7 h 34"/>
                <a:gd name="T22" fmla="*/ 24 w 34"/>
                <a:gd name="T23" fmla="*/ 9 h 34"/>
                <a:gd name="T24" fmla="*/ 0 w 34"/>
                <a:gd name="T25" fmla="*/ 23 h 34"/>
                <a:gd name="T26" fmla="*/ 9 w 34"/>
                <a:gd name="T27" fmla="*/ 30 h 34"/>
                <a:gd name="T28" fmla="*/ 14 w 34"/>
                <a:gd name="T29" fmla="*/ 33 h 34"/>
                <a:gd name="T30" fmla="*/ 19 w 34"/>
                <a:gd name="T31" fmla="*/ 34 h 34"/>
                <a:gd name="T32" fmla="*/ 25 w 34"/>
                <a:gd name="T33" fmla="*/ 32 h 34"/>
                <a:gd name="T34" fmla="*/ 29 w 34"/>
                <a:gd name="T35" fmla="*/ 28 h 34"/>
                <a:gd name="T36" fmla="*/ 33 w 34"/>
                <a:gd name="T37" fmla="*/ 21 h 34"/>
                <a:gd name="T38" fmla="*/ 34 w 34"/>
                <a:gd name="T39" fmla="*/ 16 h 34"/>
                <a:gd name="T40" fmla="*/ 33 w 34"/>
                <a:gd name="T41" fmla="*/ 11 h 34"/>
                <a:gd name="T42" fmla="*/ 29 w 34"/>
                <a:gd name="T43" fmla="*/ 7 h 34"/>
                <a:gd name="T44" fmla="*/ 20 w 34"/>
                <a:gd name="T45" fmla="*/ 0 h 34"/>
                <a:gd name="T46" fmla="*/ 0 w 34"/>
                <a:gd name="T47" fmla="*/ 2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4" h="34">
                  <a:moveTo>
                    <a:pt x="24" y="9"/>
                  </a:moveTo>
                  <a:cubicBezTo>
                    <a:pt x="25" y="11"/>
                    <a:pt x="27" y="12"/>
                    <a:pt x="27" y="13"/>
                  </a:cubicBezTo>
                  <a:cubicBezTo>
                    <a:pt x="28" y="14"/>
                    <a:pt x="28" y="14"/>
                    <a:pt x="28" y="15"/>
                  </a:cubicBezTo>
                  <a:cubicBezTo>
                    <a:pt x="29" y="16"/>
                    <a:pt x="28" y="18"/>
                    <a:pt x="28" y="19"/>
                  </a:cubicBezTo>
                  <a:cubicBezTo>
                    <a:pt x="27" y="20"/>
                    <a:pt x="26" y="22"/>
                    <a:pt x="25" y="23"/>
                  </a:cubicBezTo>
                  <a:cubicBezTo>
                    <a:pt x="23" y="25"/>
                    <a:pt x="22" y="26"/>
                    <a:pt x="21" y="27"/>
                  </a:cubicBezTo>
                  <a:cubicBezTo>
                    <a:pt x="20" y="28"/>
                    <a:pt x="18" y="28"/>
                    <a:pt x="18" y="28"/>
                  </a:cubicBezTo>
                  <a:cubicBezTo>
                    <a:pt x="17" y="28"/>
                    <a:pt x="16" y="28"/>
                    <a:pt x="15" y="28"/>
                  </a:cubicBezTo>
                  <a:cubicBezTo>
                    <a:pt x="14" y="27"/>
                    <a:pt x="13" y="27"/>
                    <a:pt x="12" y="25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21" y="7"/>
                    <a:pt x="21" y="7"/>
                    <a:pt x="21" y="7"/>
                  </a:cubicBezTo>
                  <a:lnTo>
                    <a:pt x="24" y="9"/>
                  </a:lnTo>
                  <a:close/>
                  <a:moveTo>
                    <a:pt x="0" y="23"/>
                  </a:moveTo>
                  <a:cubicBezTo>
                    <a:pt x="9" y="30"/>
                    <a:pt x="9" y="30"/>
                    <a:pt x="9" y="30"/>
                  </a:cubicBezTo>
                  <a:cubicBezTo>
                    <a:pt x="11" y="31"/>
                    <a:pt x="12" y="32"/>
                    <a:pt x="14" y="33"/>
                  </a:cubicBezTo>
                  <a:cubicBezTo>
                    <a:pt x="15" y="34"/>
                    <a:pt x="17" y="34"/>
                    <a:pt x="19" y="34"/>
                  </a:cubicBezTo>
                  <a:cubicBezTo>
                    <a:pt x="21" y="34"/>
                    <a:pt x="23" y="33"/>
                    <a:pt x="25" y="32"/>
                  </a:cubicBezTo>
                  <a:cubicBezTo>
                    <a:pt x="26" y="31"/>
                    <a:pt x="28" y="29"/>
                    <a:pt x="29" y="28"/>
                  </a:cubicBezTo>
                  <a:cubicBezTo>
                    <a:pt x="31" y="25"/>
                    <a:pt x="33" y="23"/>
                    <a:pt x="33" y="21"/>
                  </a:cubicBezTo>
                  <a:cubicBezTo>
                    <a:pt x="34" y="20"/>
                    <a:pt x="34" y="18"/>
                    <a:pt x="34" y="16"/>
                  </a:cubicBezTo>
                  <a:cubicBezTo>
                    <a:pt x="34" y="14"/>
                    <a:pt x="34" y="12"/>
                    <a:pt x="33" y="11"/>
                  </a:cubicBezTo>
                  <a:cubicBezTo>
                    <a:pt x="32" y="10"/>
                    <a:pt x="31" y="8"/>
                    <a:pt x="29" y="7"/>
                  </a:cubicBezTo>
                  <a:cubicBezTo>
                    <a:pt x="20" y="0"/>
                    <a:pt x="20" y="0"/>
                    <a:pt x="20" y="0"/>
                  </a:cubicBezTo>
                  <a:lnTo>
                    <a:pt x="0" y="2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19"/>
            <p:cNvSpPr>
              <a:spLocks noEditPoints="1"/>
            </p:cNvSpPr>
            <p:nvPr/>
          </p:nvSpPr>
          <p:spPr bwMode="auto">
            <a:xfrm>
              <a:off x="282394" y="832126"/>
              <a:ext cx="36684" cy="31937"/>
            </a:xfrm>
            <a:custGeom>
              <a:avLst/>
              <a:gdLst>
                <a:gd name="T0" fmla="*/ 38 w 85"/>
                <a:gd name="T1" fmla="*/ 19 h 74"/>
                <a:gd name="T2" fmla="*/ 67 w 85"/>
                <a:gd name="T3" fmla="*/ 14 h 74"/>
                <a:gd name="T4" fmla="*/ 50 w 85"/>
                <a:gd name="T5" fmla="*/ 36 h 74"/>
                <a:gd name="T6" fmla="*/ 38 w 85"/>
                <a:gd name="T7" fmla="*/ 19 h 74"/>
                <a:gd name="T8" fmla="*/ 85 w 85"/>
                <a:gd name="T9" fmla="*/ 14 h 74"/>
                <a:gd name="T10" fmla="*/ 78 w 85"/>
                <a:gd name="T11" fmla="*/ 0 h 74"/>
                <a:gd name="T12" fmla="*/ 0 w 85"/>
                <a:gd name="T13" fmla="*/ 12 h 74"/>
                <a:gd name="T14" fmla="*/ 10 w 85"/>
                <a:gd name="T15" fmla="*/ 24 h 74"/>
                <a:gd name="T16" fmla="*/ 26 w 85"/>
                <a:gd name="T17" fmla="*/ 21 h 74"/>
                <a:gd name="T18" fmla="*/ 40 w 85"/>
                <a:gd name="T19" fmla="*/ 47 h 74"/>
                <a:gd name="T20" fmla="*/ 29 w 85"/>
                <a:gd name="T21" fmla="*/ 59 h 74"/>
                <a:gd name="T22" fmla="*/ 38 w 85"/>
                <a:gd name="T23" fmla="*/ 74 h 74"/>
                <a:gd name="T24" fmla="*/ 85 w 85"/>
                <a:gd name="T25" fmla="*/ 1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5" h="74">
                  <a:moveTo>
                    <a:pt x="38" y="19"/>
                  </a:moveTo>
                  <a:lnTo>
                    <a:pt x="67" y="14"/>
                  </a:lnTo>
                  <a:lnTo>
                    <a:pt x="50" y="36"/>
                  </a:lnTo>
                  <a:lnTo>
                    <a:pt x="38" y="19"/>
                  </a:lnTo>
                  <a:close/>
                  <a:moveTo>
                    <a:pt x="85" y="14"/>
                  </a:moveTo>
                  <a:lnTo>
                    <a:pt x="78" y="0"/>
                  </a:lnTo>
                  <a:lnTo>
                    <a:pt x="0" y="12"/>
                  </a:lnTo>
                  <a:lnTo>
                    <a:pt x="10" y="24"/>
                  </a:lnTo>
                  <a:lnTo>
                    <a:pt x="26" y="21"/>
                  </a:lnTo>
                  <a:lnTo>
                    <a:pt x="40" y="47"/>
                  </a:lnTo>
                  <a:lnTo>
                    <a:pt x="29" y="59"/>
                  </a:lnTo>
                  <a:lnTo>
                    <a:pt x="38" y="74"/>
                  </a:lnTo>
                  <a:lnTo>
                    <a:pt x="85" y="1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20"/>
            <p:cNvSpPr/>
            <p:nvPr/>
          </p:nvSpPr>
          <p:spPr bwMode="auto">
            <a:xfrm>
              <a:off x="271173" y="796305"/>
              <a:ext cx="37979" cy="32800"/>
            </a:xfrm>
            <a:custGeom>
              <a:avLst/>
              <a:gdLst>
                <a:gd name="T0" fmla="*/ 0 w 88"/>
                <a:gd name="T1" fmla="*/ 24 h 76"/>
                <a:gd name="T2" fmla="*/ 66 w 88"/>
                <a:gd name="T3" fmla="*/ 0 h 76"/>
                <a:gd name="T4" fmla="*/ 71 w 88"/>
                <a:gd name="T5" fmla="*/ 12 h 76"/>
                <a:gd name="T6" fmla="*/ 45 w 88"/>
                <a:gd name="T7" fmla="*/ 24 h 76"/>
                <a:gd name="T8" fmla="*/ 55 w 88"/>
                <a:gd name="T9" fmla="*/ 50 h 76"/>
                <a:gd name="T10" fmla="*/ 83 w 88"/>
                <a:gd name="T11" fmla="*/ 40 h 76"/>
                <a:gd name="T12" fmla="*/ 88 w 88"/>
                <a:gd name="T13" fmla="*/ 52 h 76"/>
                <a:gd name="T14" fmla="*/ 19 w 88"/>
                <a:gd name="T15" fmla="*/ 76 h 76"/>
                <a:gd name="T16" fmla="*/ 14 w 88"/>
                <a:gd name="T17" fmla="*/ 64 h 76"/>
                <a:gd name="T18" fmla="*/ 43 w 88"/>
                <a:gd name="T19" fmla="*/ 52 h 76"/>
                <a:gd name="T20" fmla="*/ 33 w 88"/>
                <a:gd name="T21" fmla="*/ 26 h 76"/>
                <a:gd name="T22" fmla="*/ 5 w 88"/>
                <a:gd name="T23" fmla="*/ 38 h 76"/>
                <a:gd name="T24" fmla="*/ 0 w 88"/>
                <a:gd name="T25" fmla="*/ 24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8" h="76">
                  <a:moveTo>
                    <a:pt x="0" y="24"/>
                  </a:moveTo>
                  <a:lnTo>
                    <a:pt x="66" y="0"/>
                  </a:lnTo>
                  <a:lnTo>
                    <a:pt x="71" y="12"/>
                  </a:lnTo>
                  <a:lnTo>
                    <a:pt x="45" y="24"/>
                  </a:lnTo>
                  <a:lnTo>
                    <a:pt x="55" y="50"/>
                  </a:lnTo>
                  <a:lnTo>
                    <a:pt x="83" y="40"/>
                  </a:lnTo>
                  <a:lnTo>
                    <a:pt x="88" y="52"/>
                  </a:lnTo>
                  <a:lnTo>
                    <a:pt x="19" y="76"/>
                  </a:lnTo>
                  <a:lnTo>
                    <a:pt x="14" y="64"/>
                  </a:lnTo>
                  <a:lnTo>
                    <a:pt x="43" y="52"/>
                  </a:lnTo>
                  <a:lnTo>
                    <a:pt x="33" y="26"/>
                  </a:lnTo>
                  <a:lnTo>
                    <a:pt x="5" y="38"/>
                  </a:lnTo>
                  <a:lnTo>
                    <a:pt x="0" y="2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21"/>
            <p:cNvSpPr/>
            <p:nvPr/>
          </p:nvSpPr>
          <p:spPr bwMode="auto">
            <a:xfrm>
              <a:off x="264268" y="768683"/>
              <a:ext cx="33663" cy="26326"/>
            </a:xfrm>
            <a:custGeom>
              <a:avLst/>
              <a:gdLst>
                <a:gd name="T0" fmla="*/ 9 w 33"/>
                <a:gd name="T1" fmla="*/ 1 h 26"/>
                <a:gd name="T2" fmla="*/ 11 w 33"/>
                <a:gd name="T3" fmla="*/ 7 h 26"/>
                <a:gd name="T4" fmla="*/ 7 w 33"/>
                <a:gd name="T5" fmla="*/ 10 h 26"/>
                <a:gd name="T6" fmla="*/ 6 w 33"/>
                <a:gd name="T7" fmla="*/ 15 h 26"/>
                <a:gd name="T8" fmla="*/ 8 w 33"/>
                <a:gd name="T9" fmla="*/ 19 h 26"/>
                <a:gd name="T10" fmla="*/ 11 w 33"/>
                <a:gd name="T11" fmla="*/ 20 h 26"/>
                <a:gd name="T12" fmla="*/ 13 w 33"/>
                <a:gd name="T13" fmla="*/ 19 h 26"/>
                <a:gd name="T14" fmla="*/ 14 w 33"/>
                <a:gd name="T15" fmla="*/ 16 h 26"/>
                <a:gd name="T16" fmla="*/ 14 w 33"/>
                <a:gd name="T17" fmla="*/ 11 h 26"/>
                <a:gd name="T18" fmla="*/ 16 w 33"/>
                <a:gd name="T19" fmla="*/ 4 h 26"/>
                <a:gd name="T20" fmla="*/ 22 w 33"/>
                <a:gd name="T21" fmla="*/ 0 h 26"/>
                <a:gd name="T22" fmla="*/ 26 w 33"/>
                <a:gd name="T23" fmla="*/ 1 h 26"/>
                <a:gd name="T24" fmla="*/ 30 w 33"/>
                <a:gd name="T25" fmla="*/ 4 h 26"/>
                <a:gd name="T26" fmla="*/ 32 w 33"/>
                <a:gd name="T27" fmla="*/ 10 h 26"/>
                <a:gd name="T28" fmla="*/ 31 w 33"/>
                <a:gd name="T29" fmla="*/ 18 h 26"/>
                <a:gd name="T30" fmla="*/ 25 w 33"/>
                <a:gd name="T31" fmla="*/ 22 h 26"/>
                <a:gd name="T32" fmla="*/ 24 w 33"/>
                <a:gd name="T33" fmla="*/ 17 h 26"/>
                <a:gd name="T34" fmla="*/ 27 w 33"/>
                <a:gd name="T35" fmla="*/ 14 h 26"/>
                <a:gd name="T36" fmla="*/ 27 w 33"/>
                <a:gd name="T37" fmla="*/ 10 h 26"/>
                <a:gd name="T38" fmla="*/ 25 w 33"/>
                <a:gd name="T39" fmla="*/ 7 h 26"/>
                <a:gd name="T40" fmla="*/ 23 w 33"/>
                <a:gd name="T41" fmla="*/ 6 h 26"/>
                <a:gd name="T42" fmla="*/ 21 w 33"/>
                <a:gd name="T43" fmla="*/ 7 h 26"/>
                <a:gd name="T44" fmla="*/ 20 w 33"/>
                <a:gd name="T45" fmla="*/ 13 h 26"/>
                <a:gd name="T46" fmla="*/ 19 w 33"/>
                <a:gd name="T47" fmla="*/ 20 h 26"/>
                <a:gd name="T48" fmla="*/ 17 w 33"/>
                <a:gd name="T49" fmla="*/ 24 h 26"/>
                <a:gd name="T50" fmla="*/ 12 w 33"/>
                <a:gd name="T51" fmla="*/ 26 h 26"/>
                <a:gd name="T52" fmla="*/ 7 w 33"/>
                <a:gd name="T53" fmla="*/ 25 h 26"/>
                <a:gd name="T54" fmla="*/ 3 w 33"/>
                <a:gd name="T55" fmla="*/ 22 h 26"/>
                <a:gd name="T56" fmla="*/ 1 w 33"/>
                <a:gd name="T57" fmla="*/ 15 h 26"/>
                <a:gd name="T58" fmla="*/ 2 w 33"/>
                <a:gd name="T59" fmla="*/ 6 h 26"/>
                <a:gd name="T60" fmla="*/ 9 w 33"/>
                <a:gd name="T61" fmla="*/ 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3" h="26">
                  <a:moveTo>
                    <a:pt x="9" y="1"/>
                  </a:moveTo>
                  <a:cubicBezTo>
                    <a:pt x="11" y="7"/>
                    <a:pt x="11" y="7"/>
                    <a:pt x="11" y="7"/>
                  </a:cubicBezTo>
                  <a:cubicBezTo>
                    <a:pt x="9" y="8"/>
                    <a:pt x="7" y="9"/>
                    <a:pt x="7" y="10"/>
                  </a:cubicBezTo>
                  <a:cubicBezTo>
                    <a:pt x="6" y="11"/>
                    <a:pt x="6" y="13"/>
                    <a:pt x="6" y="15"/>
                  </a:cubicBezTo>
                  <a:cubicBezTo>
                    <a:pt x="6" y="16"/>
                    <a:pt x="7" y="18"/>
                    <a:pt x="8" y="19"/>
                  </a:cubicBezTo>
                  <a:cubicBezTo>
                    <a:pt x="9" y="19"/>
                    <a:pt x="10" y="20"/>
                    <a:pt x="11" y="20"/>
                  </a:cubicBezTo>
                  <a:cubicBezTo>
                    <a:pt x="12" y="19"/>
                    <a:pt x="12" y="19"/>
                    <a:pt x="13" y="19"/>
                  </a:cubicBezTo>
                  <a:cubicBezTo>
                    <a:pt x="13" y="18"/>
                    <a:pt x="14" y="17"/>
                    <a:pt x="14" y="16"/>
                  </a:cubicBezTo>
                  <a:cubicBezTo>
                    <a:pt x="14" y="16"/>
                    <a:pt x="14" y="14"/>
                    <a:pt x="14" y="11"/>
                  </a:cubicBezTo>
                  <a:cubicBezTo>
                    <a:pt x="14" y="8"/>
                    <a:pt x="15" y="6"/>
                    <a:pt x="16" y="4"/>
                  </a:cubicBezTo>
                  <a:cubicBezTo>
                    <a:pt x="17" y="2"/>
                    <a:pt x="19" y="1"/>
                    <a:pt x="22" y="0"/>
                  </a:cubicBezTo>
                  <a:cubicBezTo>
                    <a:pt x="23" y="0"/>
                    <a:pt x="25" y="0"/>
                    <a:pt x="26" y="1"/>
                  </a:cubicBezTo>
                  <a:cubicBezTo>
                    <a:pt x="28" y="1"/>
                    <a:pt x="29" y="2"/>
                    <a:pt x="30" y="4"/>
                  </a:cubicBezTo>
                  <a:cubicBezTo>
                    <a:pt x="31" y="5"/>
                    <a:pt x="31" y="7"/>
                    <a:pt x="32" y="10"/>
                  </a:cubicBezTo>
                  <a:cubicBezTo>
                    <a:pt x="33" y="13"/>
                    <a:pt x="32" y="16"/>
                    <a:pt x="31" y="18"/>
                  </a:cubicBezTo>
                  <a:cubicBezTo>
                    <a:pt x="30" y="20"/>
                    <a:pt x="28" y="22"/>
                    <a:pt x="25" y="22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5" y="16"/>
                    <a:pt x="26" y="15"/>
                    <a:pt x="27" y="14"/>
                  </a:cubicBezTo>
                  <a:cubicBezTo>
                    <a:pt x="27" y="13"/>
                    <a:pt x="27" y="12"/>
                    <a:pt x="27" y="10"/>
                  </a:cubicBezTo>
                  <a:cubicBezTo>
                    <a:pt x="27" y="9"/>
                    <a:pt x="26" y="7"/>
                    <a:pt x="25" y="7"/>
                  </a:cubicBezTo>
                  <a:cubicBezTo>
                    <a:pt x="24" y="6"/>
                    <a:pt x="24" y="6"/>
                    <a:pt x="23" y="6"/>
                  </a:cubicBezTo>
                  <a:cubicBezTo>
                    <a:pt x="22" y="6"/>
                    <a:pt x="22" y="6"/>
                    <a:pt x="21" y="7"/>
                  </a:cubicBezTo>
                  <a:cubicBezTo>
                    <a:pt x="21" y="8"/>
                    <a:pt x="21" y="10"/>
                    <a:pt x="20" y="13"/>
                  </a:cubicBezTo>
                  <a:cubicBezTo>
                    <a:pt x="20" y="16"/>
                    <a:pt x="20" y="18"/>
                    <a:pt x="19" y="20"/>
                  </a:cubicBezTo>
                  <a:cubicBezTo>
                    <a:pt x="19" y="21"/>
                    <a:pt x="18" y="23"/>
                    <a:pt x="17" y="24"/>
                  </a:cubicBezTo>
                  <a:cubicBezTo>
                    <a:pt x="16" y="25"/>
                    <a:pt x="14" y="25"/>
                    <a:pt x="12" y="26"/>
                  </a:cubicBezTo>
                  <a:cubicBezTo>
                    <a:pt x="11" y="26"/>
                    <a:pt x="9" y="26"/>
                    <a:pt x="7" y="25"/>
                  </a:cubicBezTo>
                  <a:cubicBezTo>
                    <a:pt x="6" y="24"/>
                    <a:pt x="4" y="23"/>
                    <a:pt x="3" y="22"/>
                  </a:cubicBezTo>
                  <a:cubicBezTo>
                    <a:pt x="2" y="20"/>
                    <a:pt x="1" y="18"/>
                    <a:pt x="1" y="15"/>
                  </a:cubicBezTo>
                  <a:cubicBezTo>
                    <a:pt x="0" y="12"/>
                    <a:pt x="0" y="9"/>
                    <a:pt x="2" y="6"/>
                  </a:cubicBezTo>
                  <a:cubicBezTo>
                    <a:pt x="3" y="4"/>
                    <a:pt x="6" y="2"/>
                    <a:pt x="9" y="1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22"/>
            <p:cNvSpPr/>
            <p:nvPr/>
          </p:nvSpPr>
          <p:spPr bwMode="auto">
            <a:xfrm>
              <a:off x="477469" y="920168"/>
              <a:ext cx="26758" cy="32800"/>
            </a:xfrm>
            <a:custGeom>
              <a:avLst/>
              <a:gdLst>
                <a:gd name="T0" fmla="*/ 0 w 26"/>
                <a:gd name="T1" fmla="*/ 3 h 32"/>
                <a:gd name="T2" fmla="*/ 6 w 26"/>
                <a:gd name="T3" fmla="*/ 2 h 32"/>
                <a:gd name="T4" fmla="*/ 8 w 26"/>
                <a:gd name="T5" fmla="*/ 18 h 32"/>
                <a:gd name="T6" fmla="*/ 8 w 26"/>
                <a:gd name="T7" fmla="*/ 23 h 32"/>
                <a:gd name="T8" fmla="*/ 10 w 26"/>
                <a:gd name="T9" fmla="*/ 26 h 32"/>
                <a:gd name="T10" fmla="*/ 14 w 26"/>
                <a:gd name="T11" fmla="*/ 27 h 32"/>
                <a:gd name="T12" fmla="*/ 18 w 26"/>
                <a:gd name="T13" fmla="*/ 25 h 32"/>
                <a:gd name="T14" fmla="*/ 20 w 26"/>
                <a:gd name="T15" fmla="*/ 23 h 32"/>
                <a:gd name="T16" fmla="*/ 19 w 26"/>
                <a:gd name="T17" fmla="*/ 17 h 32"/>
                <a:gd name="T18" fmla="*/ 18 w 26"/>
                <a:gd name="T19" fmla="*/ 1 h 32"/>
                <a:gd name="T20" fmla="*/ 24 w 26"/>
                <a:gd name="T21" fmla="*/ 0 h 32"/>
                <a:gd name="T22" fmla="*/ 25 w 26"/>
                <a:gd name="T23" fmla="*/ 16 h 32"/>
                <a:gd name="T24" fmla="*/ 26 w 26"/>
                <a:gd name="T25" fmla="*/ 24 h 32"/>
                <a:gd name="T26" fmla="*/ 24 w 26"/>
                <a:gd name="T27" fmla="*/ 28 h 32"/>
                <a:gd name="T28" fmla="*/ 21 w 26"/>
                <a:gd name="T29" fmla="*/ 30 h 32"/>
                <a:gd name="T30" fmla="*/ 15 w 26"/>
                <a:gd name="T31" fmla="*/ 32 h 32"/>
                <a:gd name="T32" fmla="*/ 8 w 26"/>
                <a:gd name="T33" fmla="*/ 31 h 32"/>
                <a:gd name="T34" fmla="*/ 5 w 26"/>
                <a:gd name="T35" fmla="*/ 29 h 32"/>
                <a:gd name="T36" fmla="*/ 3 w 26"/>
                <a:gd name="T37" fmla="*/ 26 h 32"/>
                <a:gd name="T38" fmla="*/ 1 w 26"/>
                <a:gd name="T39" fmla="*/ 18 h 32"/>
                <a:gd name="T40" fmla="*/ 0 w 26"/>
                <a:gd name="T41" fmla="*/ 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6" h="32">
                  <a:moveTo>
                    <a:pt x="0" y="3"/>
                  </a:moveTo>
                  <a:cubicBezTo>
                    <a:pt x="6" y="2"/>
                    <a:pt x="6" y="2"/>
                    <a:pt x="6" y="2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21"/>
                    <a:pt x="8" y="22"/>
                    <a:pt x="8" y="23"/>
                  </a:cubicBezTo>
                  <a:cubicBezTo>
                    <a:pt x="9" y="24"/>
                    <a:pt x="9" y="25"/>
                    <a:pt x="10" y="26"/>
                  </a:cubicBezTo>
                  <a:cubicBezTo>
                    <a:pt x="11" y="27"/>
                    <a:pt x="13" y="27"/>
                    <a:pt x="14" y="27"/>
                  </a:cubicBezTo>
                  <a:cubicBezTo>
                    <a:pt x="16" y="27"/>
                    <a:pt x="17" y="26"/>
                    <a:pt x="18" y="25"/>
                  </a:cubicBezTo>
                  <a:cubicBezTo>
                    <a:pt x="19" y="25"/>
                    <a:pt x="20" y="24"/>
                    <a:pt x="20" y="23"/>
                  </a:cubicBezTo>
                  <a:cubicBezTo>
                    <a:pt x="20" y="22"/>
                    <a:pt x="20" y="20"/>
                    <a:pt x="19" y="17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16"/>
                    <a:pt x="25" y="16"/>
                    <a:pt x="25" y="16"/>
                  </a:cubicBezTo>
                  <a:cubicBezTo>
                    <a:pt x="26" y="20"/>
                    <a:pt x="26" y="22"/>
                    <a:pt x="26" y="24"/>
                  </a:cubicBezTo>
                  <a:cubicBezTo>
                    <a:pt x="25" y="25"/>
                    <a:pt x="25" y="27"/>
                    <a:pt x="24" y="28"/>
                  </a:cubicBezTo>
                  <a:cubicBezTo>
                    <a:pt x="23" y="29"/>
                    <a:pt x="22" y="30"/>
                    <a:pt x="21" y="30"/>
                  </a:cubicBezTo>
                  <a:cubicBezTo>
                    <a:pt x="19" y="31"/>
                    <a:pt x="17" y="32"/>
                    <a:pt x="15" y="32"/>
                  </a:cubicBezTo>
                  <a:cubicBezTo>
                    <a:pt x="12" y="32"/>
                    <a:pt x="10" y="32"/>
                    <a:pt x="8" y="31"/>
                  </a:cubicBezTo>
                  <a:cubicBezTo>
                    <a:pt x="7" y="31"/>
                    <a:pt x="6" y="30"/>
                    <a:pt x="5" y="29"/>
                  </a:cubicBezTo>
                  <a:cubicBezTo>
                    <a:pt x="4" y="28"/>
                    <a:pt x="3" y="27"/>
                    <a:pt x="3" y="26"/>
                  </a:cubicBezTo>
                  <a:cubicBezTo>
                    <a:pt x="2" y="24"/>
                    <a:pt x="2" y="22"/>
                    <a:pt x="1" y="18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" name="Freeform 23"/>
            <p:cNvSpPr/>
            <p:nvPr/>
          </p:nvSpPr>
          <p:spPr bwMode="auto">
            <a:xfrm>
              <a:off x="508111" y="913263"/>
              <a:ext cx="32800" cy="35821"/>
            </a:xfrm>
            <a:custGeom>
              <a:avLst/>
              <a:gdLst>
                <a:gd name="T0" fmla="*/ 21 w 76"/>
                <a:gd name="T1" fmla="*/ 83 h 83"/>
                <a:gd name="T2" fmla="*/ 0 w 76"/>
                <a:gd name="T3" fmla="*/ 14 h 83"/>
                <a:gd name="T4" fmla="*/ 14 w 76"/>
                <a:gd name="T5" fmla="*/ 12 h 83"/>
                <a:gd name="T6" fmla="*/ 57 w 76"/>
                <a:gd name="T7" fmla="*/ 50 h 83"/>
                <a:gd name="T8" fmla="*/ 43 w 76"/>
                <a:gd name="T9" fmla="*/ 2 h 83"/>
                <a:gd name="T10" fmla="*/ 55 w 76"/>
                <a:gd name="T11" fmla="*/ 0 h 83"/>
                <a:gd name="T12" fmla="*/ 76 w 76"/>
                <a:gd name="T13" fmla="*/ 69 h 83"/>
                <a:gd name="T14" fmla="*/ 62 w 76"/>
                <a:gd name="T15" fmla="*/ 71 h 83"/>
                <a:gd name="T16" fmla="*/ 21 w 76"/>
                <a:gd name="T17" fmla="*/ 35 h 83"/>
                <a:gd name="T18" fmla="*/ 33 w 76"/>
                <a:gd name="T19" fmla="*/ 81 h 83"/>
                <a:gd name="T20" fmla="*/ 21 w 76"/>
                <a:gd name="T21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6" h="83">
                  <a:moveTo>
                    <a:pt x="21" y="83"/>
                  </a:moveTo>
                  <a:lnTo>
                    <a:pt x="0" y="14"/>
                  </a:lnTo>
                  <a:lnTo>
                    <a:pt x="14" y="12"/>
                  </a:lnTo>
                  <a:lnTo>
                    <a:pt x="57" y="50"/>
                  </a:lnTo>
                  <a:lnTo>
                    <a:pt x="43" y="2"/>
                  </a:lnTo>
                  <a:lnTo>
                    <a:pt x="55" y="0"/>
                  </a:lnTo>
                  <a:lnTo>
                    <a:pt x="76" y="69"/>
                  </a:lnTo>
                  <a:lnTo>
                    <a:pt x="62" y="71"/>
                  </a:lnTo>
                  <a:lnTo>
                    <a:pt x="21" y="35"/>
                  </a:lnTo>
                  <a:lnTo>
                    <a:pt x="33" y="81"/>
                  </a:lnTo>
                  <a:lnTo>
                    <a:pt x="21" y="8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" name="Freeform 24"/>
            <p:cNvSpPr/>
            <p:nvPr/>
          </p:nvSpPr>
          <p:spPr bwMode="auto">
            <a:xfrm>
              <a:off x="538753" y="908084"/>
              <a:ext cx="17263" cy="30642"/>
            </a:xfrm>
            <a:custGeom>
              <a:avLst/>
              <a:gdLst>
                <a:gd name="T0" fmla="*/ 26 w 40"/>
                <a:gd name="T1" fmla="*/ 71 h 71"/>
                <a:gd name="T2" fmla="*/ 0 w 40"/>
                <a:gd name="T3" fmla="*/ 5 h 71"/>
                <a:gd name="T4" fmla="*/ 12 w 40"/>
                <a:gd name="T5" fmla="*/ 0 h 71"/>
                <a:gd name="T6" fmla="*/ 40 w 40"/>
                <a:gd name="T7" fmla="*/ 66 h 71"/>
                <a:gd name="T8" fmla="*/ 26 w 40"/>
                <a:gd name="T9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1">
                  <a:moveTo>
                    <a:pt x="26" y="71"/>
                  </a:moveTo>
                  <a:lnTo>
                    <a:pt x="0" y="5"/>
                  </a:lnTo>
                  <a:lnTo>
                    <a:pt x="12" y="0"/>
                  </a:lnTo>
                  <a:lnTo>
                    <a:pt x="40" y="66"/>
                  </a:lnTo>
                  <a:lnTo>
                    <a:pt x="26" y="7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" name="Freeform 25"/>
            <p:cNvSpPr/>
            <p:nvPr/>
          </p:nvSpPr>
          <p:spPr bwMode="auto">
            <a:xfrm>
              <a:off x="546953" y="893842"/>
              <a:ext cx="30642" cy="34526"/>
            </a:xfrm>
            <a:custGeom>
              <a:avLst/>
              <a:gdLst>
                <a:gd name="T0" fmla="*/ 57 w 71"/>
                <a:gd name="T1" fmla="*/ 80 h 80"/>
                <a:gd name="T2" fmla="*/ 0 w 71"/>
                <a:gd name="T3" fmla="*/ 30 h 80"/>
                <a:gd name="T4" fmla="*/ 14 w 71"/>
                <a:gd name="T5" fmla="*/ 23 h 80"/>
                <a:gd name="T6" fmla="*/ 57 w 71"/>
                <a:gd name="T7" fmla="*/ 61 h 80"/>
                <a:gd name="T8" fmla="*/ 45 w 71"/>
                <a:gd name="T9" fmla="*/ 7 h 80"/>
                <a:gd name="T10" fmla="*/ 59 w 71"/>
                <a:gd name="T11" fmla="*/ 0 h 80"/>
                <a:gd name="T12" fmla="*/ 71 w 71"/>
                <a:gd name="T13" fmla="*/ 73 h 80"/>
                <a:gd name="T14" fmla="*/ 57 w 71"/>
                <a:gd name="T15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1" h="80">
                  <a:moveTo>
                    <a:pt x="57" y="80"/>
                  </a:moveTo>
                  <a:lnTo>
                    <a:pt x="0" y="30"/>
                  </a:lnTo>
                  <a:lnTo>
                    <a:pt x="14" y="23"/>
                  </a:lnTo>
                  <a:lnTo>
                    <a:pt x="57" y="61"/>
                  </a:lnTo>
                  <a:lnTo>
                    <a:pt x="45" y="7"/>
                  </a:lnTo>
                  <a:lnTo>
                    <a:pt x="59" y="0"/>
                  </a:lnTo>
                  <a:lnTo>
                    <a:pt x="71" y="73"/>
                  </a:lnTo>
                  <a:lnTo>
                    <a:pt x="57" y="8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" name="Freeform 26"/>
            <p:cNvSpPr/>
            <p:nvPr/>
          </p:nvSpPr>
          <p:spPr bwMode="auto">
            <a:xfrm>
              <a:off x="574574" y="877442"/>
              <a:ext cx="37979" cy="37547"/>
            </a:xfrm>
            <a:custGeom>
              <a:avLst/>
              <a:gdLst>
                <a:gd name="T0" fmla="*/ 45 w 88"/>
                <a:gd name="T1" fmla="*/ 87 h 87"/>
                <a:gd name="T2" fmla="*/ 0 w 88"/>
                <a:gd name="T3" fmla="*/ 33 h 87"/>
                <a:gd name="T4" fmla="*/ 43 w 88"/>
                <a:gd name="T5" fmla="*/ 0 h 87"/>
                <a:gd name="T6" fmla="*/ 50 w 88"/>
                <a:gd name="T7" fmla="*/ 9 h 87"/>
                <a:gd name="T8" fmla="*/ 19 w 88"/>
                <a:gd name="T9" fmla="*/ 33 h 87"/>
                <a:gd name="T10" fmla="*/ 28 w 88"/>
                <a:gd name="T11" fmla="*/ 45 h 87"/>
                <a:gd name="T12" fmla="*/ 57 w 88"/>
                <a:gd name="T13" fmla="*/ 23 h 87"/>
                <a:gd name="T14" fmla="*/ 66 w 88"/>
                <a:gd name="T15" fmla="*/ 33 h 87"/>
                <a:gd name="T16" fmla="*/ 38 w 88"/>
                <a:gd name="T17" fmla="*/ 54 h 87"/>
                <a:gd name="T18" fmla="*/ 50 w 88"/>
                <a:gd name="T19" fmla="*/ 68 h 87"/>
                <a:gd name="T20" fmla="*/ 80 w 88"/>
                <a:gd name="T21" fmla="*/ 45 h 87"/>
                <a:gd name="T22" fmla="*/ 88 w 88"/>
                <a:gd name="T23" fmla="*/ 54 h 87"/>
                <a:gd name="T24" fmla="*/ 45 w 88"/>
                <a:gd name="T25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8" h="87">
                  <a:moveTo>
                    <a:pt x="45" y="87"/>
                  </a:moveTo>
                  <a:lnTo>
                    <a:pt x="0" y="33"/>
                  </a:lnTo>
                  <a:lnTo>
                    <a:pt x="43" y="0"/>
                  </a:lnTo>
                  <a:lnTo>
                    <a:pt x="50" y="9"/>
                  </a:lnTo>
                  <a:lnTo>
                    <a:pt x="19" y="33"/>
                  </a:lnTo>
                  <a:lnTo>
                    <a:pt x="28" y="45"/>
                  </a:lnTo>
                  <a:lnTo>
                    <a:pt x="57" y="23"/>
                  </a:lnTo>
                  <a:lnTo>
                    <a:pt x="66" y="33"/>
                  </a:lnTo>
                  <a:lnTo>
                    <a:pt x="38" y="54"/>
                  </a:lnTo>
                  <a:lnTo>
                    <a:pt x="50" y="68"/>
                  </a:lnTo>
                  <a:lnTo>
                    <a:pt x="80" y="45"/>
                  </a:lnTo>
                  <a:lnTo>
                    <a:pt x="88" y="54"/>
                  </a:lnTo>
                  <a:lnTo>
                    <a:pt x="45" y="87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" name="Freeform 27"/>
            <p:cNvSpPr>
              <a:spLocks noEditPoints="1"/>
            </p:cNvSpPr>
            <p:nvPr/>
          </p:nvSpPr>
          <p:spPr bwMode="auto">
            <a:xfrm>
              <a:off x="597016" y="857589"/>
              <a:ext cx="41863" cy="36253"/>
            </a:xfrm>
            <a:custGeom>
              <a:avLst/>
              <a:gdLst>
                <a:gd name="T0" fmla="*/ 8 w 41"/>
                <a:gd name="T1" fmla="*/ 14 h 35"/>
                <a:gd name="T2" fmla="*/ 11 w 41"/>
                <a:gd name="T3" fmla="*/ 11 h 35"/>
                <a:gd name="T4" fmla="*/ 14 w 41"/>
                <a:gd name="T5" fmla="*/ 7 h 35"/>
                <a:gd name="T6" fmla="*/ 17 w 41"/>
                <a:gd name="T7" fmla="*/ 7 h 35"/>
                <a:gd name="T8" fmla="*/ 19 w 41"/>
                <a:gd name="T9" fmla="*/ 8 h 35"/>
                <a:gd name="T10" fmla="*/ 21 w 41"/>
                <a:gd name="T11" fmla="*/ 10 h 35"/>
                <a:gd name="T12" fmla="*/ 20 w 41"/>
                <a:gd name="T13" fmla="*/ 12 h 35"/>
                <a:gd name="T14" fmla="*/ 17 w 41"/>
                <a:gd name="T15" fmla="*/ 16 h 35"/>
                <a:gd name="T16" fmla="*/ 14 w 41"/>
                <a:gd name="T17" fmla="*/ 19 h 35"/>
                <a:gd name="T18" fmla="*/ 8 w 41"/>
                <a:gd name="T19" fmla="*/ 14 h 35"/>
                <a:gd name="T20" fmla="*/ 27 w 41"/>
                <a:gd name="T21" fmla="*/ 31 h 35"/>
                <a:gd name="T22" fmla="*/ 17 w 41"/>
                <a:gd name="T23" fmla="*/ 22 h 35"/>
                <a:gd name="T24" fmla="*/ 18 w 41"/>
                <a:gd name="T25" fmla="*/ 22 h 35"/>
                <a:gd name="T26" fmla="*/ 21 w 41"/>
                <a:gd name="T27" fmla="*/ 19 h 35"/>
                <a:gd name="T28" fmla="*/ 23 w 41"/>
                <a:gd name="T29" fmla="*/ 19 h 35"/>
                <a:gd name="T30" fmla="*/ 28 w 41"/>
                <a:gd name="T31" fmla="*/ 20 h 35"/>
                <a:gd name="T32" fmla="*/ 36 w 41"/>
                <a:gd name="T33" fmla="*/ 21 h 35"/>
                <a:gd name="T34" fmla="*/ 41 w 41"/>
                <a:gd name="T35" fmla="*/ 15 h 35"/>
                <a:gd name="T36" fmla="*/ 34 w 41"/>
                <a:gd name="T37" fmla="*/ 14 h 35"/>
                <a:gd name="T38" fmla="*/ 28 w 41"/>
                <a:gd name="T39" fmla="*/ 13 h 35"/>
                <a:gd name="T40" fmla="*/ 24 w 41"/>
                <a:gd name="T41" fmla="*/ 14 h 35"/>
                <a:gd name="T42" fmla="*/ 26 w 41"/>
                <a:gd name="T43" fmla="*/ 8 h 35"/>
                <a:gd name="T44" fmla="*/ 23 w 41"/>
                <a:gd name="T45" fmla="*/ 3 h 35"/>
                <a:gd name="T46" fmla="*/ 19 w 41"/>
                <a:gd name="T47" fmla="*/ 0 h 35"/>
                <a:gd name="T48" fmla="*/ 14 w 41"/>
                <a:gd name="T49" fmla="*/ 1 h 35"/>
                <a:gd name="T50" fmla="*/ 9 w 41"/>
                <a:gd name="T51" fmla="*/ 6 h 35"/>
                <a:gd name="T52" fmla="*/ 0 w 41"/>
                <a:gd name="T53" fmla="*/ 15 h 35"/>
                <a:gd name="T54" fmla="*/ 23 w 41"/>
                <a:gd name="T55" fmla="*/ 35 h 35"/>
                <a:gd name="T56" fmla="*/ 27 w 41"/>
                <a:gd name="T57" fmla="*/ 3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1" h="35">
                  <a:moveTo>
                    <a:pt x="8" y="14"/>
                  </a:moveTo>
                  <a:cubicBezTo>
                    <a:pt x="11" y="11"/>
                    <a:pt x="11" y="11"/>
                    <a:pt x="11" y="11"/>
                  </a:cubicBezTo>
                  <a:cubicBezTo>
                    <a:pt x="13" y="9"/>
                    <a:pt x="14" y="8"/>
                    <a:pt x="14" y="7"/>
                  </a:cubicBezTo>
                  <a:cubicBezTo>
                    <a:pt x="15" y="7"/>
                    <a:pt x="16" y="6"/>
                    <a:pt x="17" y="7"/>
                  </a:cubicBezTo>
                  <a:cubicBezTo>
                    <a:pt x="18" y="7"/>
                    <a:pt x="18" y="7"/>
                    <a:pt x="19" y="8"/>
                  </a:cubicBezTo>
                  <a:cubicBezTo>
                    <a:pt x="20" y="8"/>
                    <a:pt x="20" y="9"/>
                    <a:pt x="21" y="10"/>
                  </a:cubicBezTo>
                  <a:cubicBezTo>
                    <a:pt x="21" y="10"/>
                    <a:pt x="21" y="11"/>
                    <a:pt x="20" y="12"/>
                  </a:cubicBezTo>
                  <a:cubicBezTo>
                    <a:pt x="20" y="12"/>
                    <a:pt x="19" y="14"/>
                    <a:pt x="17" y="16"/>
                  </a:cubicBezTo>
                  <a:cubicBezTo>
                    <a:pt x="14" y="19"/>
                    <a:pt x="14" y="19"/>
                    <a:pt x="14" y="19"/>
                  </a:cubicBezTo>
                  <a:lnTo>
                    <a:pt x="8" y="14"/>
                  </a:lnTo>
                  <a:close/>
                  <a:moveTo>
                    <a:pt x="27" y="31"/>
                  </a:moveTo>
                  <a:cubicBezTo>
                    <a:pt x="17" y="22"/>
                    <a:pt x="17" y="22"/>
                    <a:pt x="17" y="22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9" y="20"/>
                    <a:pt x="20" y="20"/>
                    <a:pt x="21" y="19"/>
                  </a:cubicBezTo>
                  <a:cubicBezTo>
                    <a:pt x="21" y="19"/>
                    <a:pt x="22" y="19"/>
                    <a:pt x="23" y="19"/>
                  </a:cubicBezTo>
                  <a:cubicBezTo>
                    <a:pt x="24" y="19"/>
                    <a:pt x="25" y="19"/>
                    <a:pt x="28" y="20"/>
                  </a:cubicBezTo>
                  <a:cubicBezTo>
                    <a:pt x="36" y="21"/>
                    <a:pt x="36" y="21"/>
                    <a:pt x="36" y="21"/>
                  </a:cubicBezTo>
                  <a:cubicBezTo>
                    <a:pt x="41" y="15"/>
                    <a:pt x="41" y="15"/>
                    <a:pt x="41" y="15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1" y="14"/>
                    <a:pt x="29" y="13"/>
                    <a:pt x="28" y="13"/>
                  </a:cubicBezTo>
                  <a:cubicBezTo>
                    <a:pt x="27" y="13"/>
                    <a:pt x="26" y="14"/>
                    <a:pt x="24" y="14"/>
                  </a:cubicBezTo>
                  <a:cubicBezTo>
                    <a:pt x="26" y="12"/>
                    <a:pt x="26" y="10"/>
                    <a:pt x="26" y="8"/>
                  </a:cubicBezTo>
                  <a:cubicBezTo>
                    <a:pt x="26" y="6"/>
                    <a:pt x="25" y="4"/>
                    <a:pt x="23" y="3"/>
                  </a:cubicBezTo>
                  <a:cubicBezTo>
                    <a:pt x="22" y="2"/>
                    <a:pt x="20" y="1"/>
                    <a:pt x="19" y="0"/>
                  </a:cubicBezTo>
                  <a:cubicBezTo>
                    <a:pt x="17" y="0"/>
                    <a:pt x="16" y="0"/>
                    <a:pt x="14" y="1"/>
                  </a:cubicBezTo>
                  <a:cubicBezTo>
                    <a:pt x="13" y="2"/>
                    <a:pt x="11" y="3"/>
                    <a:pt x="9" y="6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23" y="35"/>
                    <a:pt x="23" y="35"/>
                    <a:pt x="23" y="35"/>
                  </a:cubicBezTo>
                  <a:lnTo>
                    <a:pt x="27" y="3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" name="Freeform 28"/>
            <p:cNvSpPr/>
            <p:nvPr/>
          </p:nvSpPr>
          <p:spPr bwMode="auto">
            <a:xfrm>
              <a:off x="620322" y="834284"/>
              <a:ext cx="32800" cy="30642"/>
            </a:xfrm>
            <a:custGeom>
              <a:avLst/>
              <a:gdLst>
                <a:gd name="T0" fmla="*/ 13 w 32"/>
                <a:gd name="T1" fmla="*/ 28 h 30"/>
                <a:gd name="T2" fmla="*/ 16 w 32"/>
                <a:gd name="T3" fmla="*/ 22 h 30"/>
                <a:gd name="T4" fmla="*/ 21 w 32"/>
                <a:gd name="T5" fmla="*/ 23 h 30"/>
                <a:gd name="T6" fmla="*/ 25 w 32"/>
                <a:gd name="T7" fmla="*/ 20 h 30"/>
                <a:gd name="T8" fmla="*/ 26 w 32"/>
                <a:gd name="T9" fmla="*/ 16 h 30"/>
                <a:gd name="T10" fmla="*/ 25 w 32"/>
                <a:gd name="T11" fmla="*/ 13 h 30"/>
                <a:gd name="T12" fmla="*/ 23 w 32"/>
                <a:gd name="T13" fmla="*/ 13 h 30"/>
                <a:gd name="T14" fmla="*/ 20 w 32"/>
                <a:gd name="T15" fmla="*/ 14 h 30"/>
                <a:gd name="T16" fmla="*/ 17 w 32"/>
                <a:gd name="T17" fmla="*/ 17 h 30"/>
                <a:gd name="T18" fmla="*/ 10 w 32"/>
                <a:gd name="T19" fmla="*/ 21 h 30"/>
                <a:gd name="T20" fmla="*/ 4 w 32"/>
                <a:gd name="T21" fmla="*/ 20 h 30"/>
                <a:gd name="T22" fmla="*/ 1 w 32"/>
                <a:gd name="T23" fmla="*/ 16 h 30"/>
                <a:gd name="T24" fmla="*/ 0 w 32"/>
                <a:gd name="T25" fmla="*/ 12 h 30"/>
                <a:gd name="T26" fmla="*/ 3 w 32"/>
                <a:gd name="T27" fmla="*/ 6 h 30"/>
                <a:gd name="T28" fmla="*/ 10 w 32"/>
                <a:gd name="T29" fmla="*/ 1 h 30"/>
                <a:gd name="T30" fmla="*/ 17 w 32"/>
                <a:gd name="T31" fmla="*/ 2 h 30"/>
                <a:gd name="T32" fmla="*/ 14 w 32"/>
                <a:gd name="T33" fmla="*/ 7 h 30"/>
                <a:gd name="T34" fmla="*/ 10 w 32"/>
                <a:gd name="T35" fmla="*/ 6 h 30"/>
                <a:gd name="T36" fmla="*/ 7 w 32"/>
                <a:gd name="T37" fmla="*/ 9 h 30"/>
                <a:gd name="T38" fmla="*/ 5 w 32"/>
                <a:gd name="T39" fmla="*/ 13 h 30"/>
                <a:gd name="T40" fmla="*/ 6 w 32"/>
                <a:gd name="T41" fmla="*/ 15 h 30"/>
                <a:gd name="T42" fmla="*/ 9 w 32"/>
                <a:gd name="T43" fmla="*/ 15 h 30"/>
                <a:gd name="T44" fmla="*/ 13 w 32"/>
                <a:gd name="T45" fmla="*/ 12 h 30"/>
                <a:gd name="T46" fmla="*/ 19 w 32"/>
                <a:gd name="T47" fmla="*/ 7 h 30"/>
                <a:gd name="T48" fmla="*/ 23 w 32"/>
                <a:gd name="T49" fmla="*/ 6 h 30"/>
                <a:gd name="T50" fmla="*/ 28 w 32"/>
                <a:gd name="T51" fmla="*/ 8 h 30"/>
                <a:gd name="T52" fmla="*/ 31 w 32"/>
                <a:gd name="T53" fmla="*/ 12 h 30"/>
                <a:gd name="T54" fmla="*/ 32 w 32"/>
                <a:gd name="T55" fmla="*/ 17 h 30"/>
                <a:gd name="T56" fmla="*/ 29 w 32"/>
                <a:gd name="T57" fmla="*/ 23 h 30"/>
                <a:gd name="T58" fmla="*/ 22 w 32"/>
                <a:gd name="T59" fmla="*/ 29 h 30"/>
                <a:gd name="T60" fmla="*/ 13 w 32"/>
                <a:gd name="T61" fmla="*/ 28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2" h="30">
                  <a:moveTo>
                    <a:pt x="13" y="28"/>
                  </a:moveTo>
                  <a:cubicBezTo>
                    <a:pt x="16" y="22"/>
                    <a:pt x="16" y="22"/>
                    <a:pt x="16" y="22"/>
                  </a:cubicBezTo>
                  <a:cubicBezTo>
                    <a:pt x="18" y="23"/>
                    <a:pt x="20" y="23"/>
                    <a:pt x="21" y="23"/>
                  </a:cubicBezTo>
                  <a:cubicBezTo>
                    <a:pt x="23" y="23"/>
                    <a:pt x="24" y="22"/>
                    <a:pt x="25" y="20"/>
                  </a:cubicBezTo>
                  <a:cubicBezTo>
                    <a:pt x="26" y="19"/>
                    <a:pt x="26" y="17"/>
                    <a:pt x="26" y="16"/>
                  </a:cubicBezTo>
                  <a:cubicBezTo>
                    <a:pt x="26" y="15"/>
                    <a:pt x="26" y="14"/>
                    <a:pt x="25" y="13"/>
                  </a:cubicBezTo>
                  <a:cubicBezTo>
                    <a:pt x="24" y="13"/>
                    <a:pt x="23" y="13"/>
                    <a:pt x="23" y="13"/>
                  </a:cubicBezTo>
                  <a:cubicBezTo>
                    <a:pt x="22" y="13"/>
                    <a:pt x="21" y="13"/>
                    <a:pt x="20" y="14"/>
                  </a:cubicBezTo>
                  <a:cubicBezTo>
                    <a:pt x="20" y="14"/>
                    <a:pt x="19" y="15"/>
                    <a:pt x="17" y="17"/>
                  </a:cubicBezTo>
                  <a:cubicBezTo>
                    <a:pt x="14" y="19"/>
                    <a:pt x="12" y="20"/>
                    <a:pt x="10" y="21"/>
                  </a:cubicBezTo>
                  <a:cubicBezTo>
                    <a:pt x="8" y="22"/>
                    <a:pt x="6" y="21"/>
                    <a:pt x="4" y="20"/>
                  </a:cubicBezTo>
                  <a:cubicBezTo>
                    <a:pt x="2" y="19"/>
                    <a:pt x="1" y="18"/>
                    <a:pt x="1" y="16"/>
                  </a:cubicBezTo>
                  <a:cubicBezTo>
                    <a:pt x="0" y="15"/>
                    <a:pt x="0" y="13"/>
                    <a:pt x="0" y="12"/>
                  </a:cubicBezTo>
                  <a:cubicBezTo>
                    <a:pt x="1" y="10"/>
                    <a:pt x="1" y="8"/>
                    <a:pt x="3" y="6"/>
                  </a:cubicBezTo>
                  <a:cubicBezTo>
                    <a:pt x="5" y="3"/>
                    <a:pt x="7" y="1"/>
                    <a:pt x="10" y="1"/>
                  </a:cubicBezTo>
                  <a:cubicBezTo>
                    <a:pt x="12" y="0"/>
                    <a:pt x="14" y="0"/>
                    <a:pt x="17" y="2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2" y="6"/>
                    <a:pt x="11" y="6"/>
                    <a:pt x="10" y="6"/>
                  </a:cubicBezTo>
                  <a:cubicBezTo>
                    <a:pt x="9" y="7"/>
                    <a:pt x="8" y="8"/>
                    <a:pt x="7" y="9"/>
                  </a:cubicBezTo>
                  <a:cubicBezTo>
                    <a:pt x="6" y="10"/>
                    <a:pt x="5" y="12"/>
                    <a:pt x="5" y="13"/>
                  </a:cubicBezTo>
                  <a:cubicBezTo>
                    <a:pt x="5" y="14"/>
                    <a:pt x="6" y="14"/>
                    <a:pt x="6" y="15"/>
                  </a:cubicBezTo>
                  <a:cubicBezTo>
                    <a:pt x="7" y="15"/>
                    <a:pt x="8" y="15"/>
                    <a:pt x="9" y="15"/>
                  </a:cubicBezTo>
                  <a:cubicBezTo>
                    <a:pt x="9" y="15"/>
                    <a:pt x="11" y="14"/>
                    <a:pt x="13" y="12"/>
                  </a:cubicBezTo>
                  <a:cubicBezTo>
                    <a:pt x="16" y="10"/>
                    <a:pt x="17" y="8"/>
                    <a:pt x="19" y="7"/>
                  </a:cubicBezTo>
                  <a:cubicBezTo>
                    <a:pt x="20" y="7"/>
                    <a:pt x="22" y="6"/>
                    <a:pt x="23" y="6"/>
                  </a:cubicBezTo>
                  <a:cubicBezTo>
                    <a:pt x="25" y="6"/>
                    <a:pt x="26" y="7"/>
                    <a:pt x="28" y="8"/>
                  </a:cubicBezTo>
                  <a:cubicBezTo>
                    <a:pt x="30" y="9"/>
                    <a:pt x="31" y="10"/>
                    <a:pt x="31" y="12"/>
                  </a:cubicBezTo>
                  <a:cubicBezTo>
                    <a:pt x="32" y="13"/>
                    <a:pt x="32" y="15"/>
                    <a:pt x="32" y="17"/>
                  </a:cubicBezTo>
                  <a:cubicBezTo>
                    <a:pt x="32" y="19"/>
                    <a:pt x="31" y="21"/>
                    <a:pt x="29" y="23"/>
                  </a:cubicBezTo>
                  <a:cubicBezTo>
                    <a:pt x="27" y="26"/>
                    <a:pt x="25" y="28"/>
                    <a:pt x="22" y="29"/>
                  </a:cubicBezTo>
                  <a:cubicBezTo>
                    <a:pt x="19" y="30"/>
                    <a:pt x="17" y="29"/>
                    <a:pt x="13" y="2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" name="Freeform 29"/>
            <p:cNvSpPr/>
            <p:nvPr/>
          </p:nvSpPr>
          <p:spPr bwMode="auto">
            <a:xfrm>
              <a:off x="632837" y="819610"/>
              <a:ext cx="30642" cy="19853"/>
            </a:xfrm>
            <a:custGeom>
              <a:avLst/>
              <a:gdLst>
                <a:gd name="T0" fmla="*/ 64 w 71"/>
                <a:gd name="T1" fmla="*/ 46 h 46"/>
                <a:gd name="T2" fmla="*/ 0 w 71"/>
                <a:gd name="T3" fmla="*/ 15 h 46"/>
                <a:gd name="T4" fmla="*/ 5 w 71"/>
                <a:gd name="T5" fmla="*/ 0 h 46"/>
                <a:gd name="T6" fmla="*/ 71 w 71"/>
                <a:gd name="T7" fmla="*/ 31 h 46"/>
                <a:gd name="T8" fmla="*/ 64 w 71"/>
                <a:gd name="T9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46">
                  <a:moveTo>
                    <a:pt x="64" y="46"/>
                  </a:moveTo>
                  <a:lnTo>
                    <a:pt x="0" y="15"/>
                  </a:lnTo>
                  <a:lnTo>
                    <a:pt x="5" y="0"/>
                  </a:lnTo>
                  <a:lnTo>
                    <a:pt x="71" y="31"/>
                  </a:lnTo>
                  <a:lnTo>
                    <a:pt x="64" y="4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" name="Freeform 30"/>
            <p:cNvSpPr/>
            <p:nvPr/>
          </p:nvSpPr>
          <p:spPr bwMode="auto">
            <a:xfrm>
              <a:off x="636722" y="794147"/>
              <a:ext cx="34958" cy="24600"/>
            </a:xfrm>
            <a:custGeom>
              <a:avLst/>
              <a:gdLst>
                <a:gd name="T0" fmla="*/ 76 w 81"/>
                <a:gd name="T1" fmla="*/ 57 h 57"/>
                <a:gd name="T2" fmla="*/ 19 w 81"/>
                <a:gd name="T3" fmla="*/ 36 h 57"/>
                <a:gd name="T4" fmla="*/ 12 w 81"/>
                <a:gd name="T5" fmla="*/ 57 h 57"/>
                <a:gd name="T6" fmla="*/ 0 w 81"/>
                <a:gd name="T7" fmla="*/ 52 h 57"/>
                <a:gd name="T8" fmla="*/ 19 w 81"/>
                <a:gd name="T9" fmla="*/ 0 h 57"/>
                <a:gd name="T10" fmla="*/ 31 w 81"/>
                <a:gd name="T11" fmla="*/ 2 h 57"/>
                <a:gd name="T12" fmla="*/ 24 w 81"/>
                <a:gd name="T13" fmla="*/ 24 h 57"/>
                <a:gd name="T14" fmla="*/ 81 w 81"/>
                <a:gd name="T15" fmla="*/ 43 h 57"/>
                <a:gd name="T16" fmla="*/ 76 w 81"/>
                <a:gd name="T17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1" h="57">
                  <a:moveTo>
                    <a:pt x="76" y="57"/>
                  </a:moveTo>
                  <a:lnTo>
                    <a:pt x="19" y="36"/>
                  </a:lnTo>
                  <a:lnTo>
                    <a:pt x="12" y="57"/>
                  </a:lnTo>
                  <a:lnTo>
                    <a:pt x="0" y="52"/>
                  </a:lnTo>
                  <a:lnTo>
                    <a:pt x="19" y="0"/>
                  </a:lnTo>
                  <a:lnTo>
                    <a:pt x="31" y="2"/>
                  </a:lnTo>
                  <a:lnTo>
                    <a:pt x="24" y="24"/>
                  </a:lnTo>
                  <a:lnTo>
                    <a:pt x="81" y="43"/>
                  </a:lnTo>
                  <a:lnTo>
                    <a:pt x="76" y="57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" name="Freeform 31"/>
            <p:cNvSpPr/>
            <p:nvPr/>
          </p:nvSpPr>
          <p:spPr bwMode="auto">
            <a:xfrm>
              <a:off x="646216" y="764368"/>
              <a:ext cx="33663" cy="28916"/>
            </a:xfrm>
            <a:custGeom>
              <a:avLst/>
              <a:gdLst>
                <a:gd name="T0" fmla="*/ 75 w 78"/>
                <a:gd name="T1" fmla="*/ 52 h 67"/>
                <a:gd name="T2" fmla="*/ 45 w 78"/>
                <a:gd name="T3" fmla="*/ 48 h 67"/>
                <a:gd name="T4" fmla="*/ 0 w 78"/>
                <a:gd name="T5" fmla="*/ 67 h 67"/>
                <a:gd name="T6" fmla="*/ 2 w 78"/>
                <a:gd name="T7" fmla="*/ 50 h 67"/>
                <a:gd name="T8" fmla="*/ 33 w 78"/>
                <a:gd name="T9" fmla="*/ 38 h 67"/>
                <a:gd name="T10" fmla="*/ 9 w 78"/>
                <a:gd name="T11" fmla="*/ 17 h 67"/>
                <a:gd name="T12" fmla="*/ 11 w 78"/>
                <a:gd name="T13" fmla="*/ 0 h 67"/>
                <a:gd name="T14" fmla="*/ 47 w 78"/>
                <a:gd name="T15" fmla="*/ 33 h 67"/>
                <a:gd name="T16" fmla="*/ 78 w 78"/>
                <a:gd name="T17" fmla="*/ 38 h 67"/>
                <a:gd name="T18" fmla="*/ 75 w 78"/>
                <a:gd name="T19" fmla="*/ 52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8" h="67">
                  <a:moveTo>
                    <a:pt x="75" y="52"/>
                  </a:moveTo>
                  <a:lnTo>
                    <a:pt x="45" y="48"/>
                  </a:lnTo>
                  <a:lnTo>
                    <a:pt x="0" y="67"/>
                  </a:lnTo>
                  <a:lnTo>
                    <a:pt x="2" y="50"/>
                  </a:lnTo>
                  <a:lnTo>
                    <a:pt x="33" y="38"/>
                  </a:lnTo>
                  <a:lnTo>
                    <a:pt x="9" y="17"/>
                  </a:lnTo>
                  <a:lnTo>
                    <a:pt x="11" y="0"/>
                  </a:lnTo>
                  <a:lnTo>
                    <a:pt x="47" y="33"/>
                  </a:lnTo>
                  <a:lnTo>
                    <a:pt x="78" y="38"/>
                  </a:lnTo>
                  <a:lnTo>
                    <a:pt x="75" y="5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" name="Freeform 32"/>
            <p:cNvSpPr>
              <a:spLocks noEditPoints="1"/>
            </p:cNvSpPr>
            <p:nvPr/>
          </p:nvSpPr>
          <p:spPr bwMode="auto">
            <a:xfrm>
              <a:off x="306131" y="576630"/>
              <a:ext cx="328864" cy="327138"/>
            </a:xfrm>
            <a:custGeom>
              <a:avLst/>
              <a:gdLst>
                <a:gd name="T0" fmla="*/ 161 w 322"/>
                <a:gd name="T1" fmla="*/ 0 h 319"/>
                <a:gd name="T2" fmla="*/ 0 w 322"/>
                <a:gd name="T3" fmla="*/ 159 h 319"/>
                <a:gd name="T4" fmla="*/ 161 w 322"/>
                <a:gd name="T5" fmla="*/ 319 h 319"/>
                <a:gd name="T6" fmla="*/ 322 w 322"/>
                <a:gd name="T7" fmla="*/ 159 h 319"/>
                <a:gd name="T8" fmla="*/ 161 w 322"/>
                <a:gd name="T9" fmla="*/ 0 h 319"/>
                <a:gd name="T10" fmla="*/ 161 w 322"/>
                <a:gd name="T11" fmla="*/ 6 h 319"/>
                <a:gd name="T12" fmla="*/ 316 w 322"/>
                <a:gd name="T13" fmla="*/ 159 h 319"/>
                <a:gd name="T14" fmla="*/ 299 w 322"/>
                <a:gd name="T15" fmla="*/ 228 h 319"/>
                <a:gd name="T16" fmla="*/ 23 w 322"/>
                <a:gd name="T17" fmla="*/ 228 h 319"/>
                <a:gd name="T18" fmla="*/ 23 w 322"/>
                <a:gd name="T19" fmla="*/ 229 h 319"/>
                <a:gd name="T20" fmla="*/ 6 w 322"/>
                <a:gd name="T21" fmla="*/ 159 h 319"/>
                <a:gd name="T22" fmla="*/ 161 w 322"/>
                <a:gd name="T23" fmla="*/ 6 h 319"/>
                <a:gd name="T24" fmla="*/ 161 w 322"/>
                <a:gd name="T25" fmla="*/ 313 h 319"/>
                <a:gd name="T26" fmla="*/ 27 w 322"/>
                <a:gd name="T27" fmla="*/ 236 h 319"/>
                <a:gd name="T28" fmla="*/ 295 w 322"/>
                <a:gd name="T29" fmla="*/ 236 h 319"/>
                <a:gd name="T30" fmla="*/ 161 w 322"/>
                <a:gd name="T31" fmla="*/ 313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22" h="319">
                  <a:moveTo>
                    <a:pt x="161" y="0"/>
                  </a:moveTo>
                  <a:cubicBezTo>
                    <a:pt x="72" y="0"/>
                    <a:pt x="0" y="71"/>
                    <a:pt x="0" y="159"/>
                  </a:cubicBezTo>
                  <a:cubicBezTo>
                    <a:pt x="0" y="248"/>
                    <a:pt x="72" y="319"/>
                    <a:pt x="161" y="319"/>
                  </a:cubicBezTo>
                  <a:cubicBezTo>
                    <a:pt x="250" y="319"/>
                    <a:pt x="322" y="248"/>
                    <a:pt x="322" y="159"/>
                  </a:cubicBezTo>
                  <a:cubicBezTo>
                    <a:pt x="322" y="71"/>
                    <a:pt x="250" y="0"/>
                    <a:pt x="161" y="0"/>
                  </a:cubicBezTo>
                  <a:close/>
                  <a:moveTo>
                    <a:pt x="161" y="6"/>
                  </a:moveTo>
                  <a:cubicBezTo>
                    <a:pt x="247" y="6"/>
                    <a:pt x="316" y="75"/>
                    <a:pt x="316" y="159"/>
                  </a:cubicBezTo>
                  <a:cubicBezTo>
                    <a:pt x="316" y="184"/>
                    <a:pt x="310" y="208"/>
                    <a:pt x="299" y="228"/>
                  </a:cubicBezTo>
                  <a:cubicBezTo>
                    <a:pt x="23" y="228"/>
                    <a:pt x="23" y="228"/>
                    <a:pt x="23" y="228"/>
                  </a:cubicBezTo>
                  <a:cubicBezTo>
                    <a:pt x="23" y="229"/>
                    <a:pt x="23" y="229"/>
                    <a:pt x="23" y="229"/>
                  </a:cubicBezTo>
                  <a:cubicBezTo>
                    <a:pt x="12" y="208"/>
                    <a:pt x="6" y="184"/>
                    <a:pt x="6" y="159"/>
                  </a:cubicBezTo>
                  <a:cubicBezTo>
                    <a:pt x="6" y="75"/>
                    <a:pt x="75" y="6"/>
                    <a:pt x="161" y="6"/>
                  </a:cubicBezTo>
                  <a:close/>
                  <a:moveTo>
                    <a:pt x="161" y="313"/>
                  </a:moveTo>
                  <a:cubicBezTo>
                    <a:pt x="104" y="313"/>
                    <a:pt x="54" y="282"/>
                    <a:pt x="27" y="236"/>
                  </a:cubicBezTo>
                  <a:cubicBezTo>
                    <a:pt x="295" y="236"/>
                    <a:pt x="295" y="236"/>
                    <a:pt x="295" y="236"/>
                  </a:cubicBezTo>
                  <a:cubicBezTo>
                    <a:pt x="269" y="282"/>
                    <a:pt x="218" y="313"/>
                    <a:pt x="161" y="31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" name="Freeform 33"/>
            <p:cNvSpPr>
              <a:spLocks noEditPoints="1"/>
            </p:cNvSpPr>
            <p:nvPr/>
          </p:nvSpPr>
          <p:spPr bwMode="auto">
            <a:xfrm>
              <a:off x="327279" y="596051"/>
              <a:ext cx="286138" cy="212337"/>
            </a:xfrm>
            <a:custGeom>
              <a:avLst/>
              <a:gdLst>
                <a:gd name="T0" fmla="*/ 236 w 280"/>
                <a:gd name="T1" fmla="*/ 171 h 207"/>
                <a:gd name="T2" fmla="*/ 158 w 280"/>
                <a:gd name="T3" fmla="*/ 183 h 207"/>
                <a:gd name="T4" fmla="*/ 187 w 280"/>
                <a:gd name="T5" fmla="*/ 139 h 207"/>
                <a:gd name="T6" fmla="*/ 214 w 280"/>
                <a:gd name="T7" fmla="*/ 153 h 207"/>
                <a:gd name="T8" fmla="*/ 232 w 280"/>
                <a:gd name="T9" fmla="*/ 139 h 207"/>
                <a:gd name="T10" fmla="*/ 259 w 280"/>
                <a:gd name="T11" fmla="*/ 152 h 207"/>
                <a:gd name="T12" fmla="*/ 271 w 280"/>
                <a:gd name="T13" fmla="*/ 139 h 207"/>
                <a:gd name="T14" fmla="*/ 242 w 280"/>
                <a:gd name="T15" fmla="*/ 120 h 207"/>
                <a:gd name="T16" fmla="*/ 179 w 280"/>
                <a:gd name="T17" fmla="*/ 78 h 207"/>
                <a:gd name="T18" fmla="*/ 101 w 280"/>
                <a:gd name="T19" fmla="*/ 78 h 207"/>
                <a:gd name="T20" fmla="*/ 46 w 280"/>
                <a:gd name="T21" fmla="*/ 106 h 207"/>
                <a:gd name="T22" fmla="*/ 9 w 280"/>
                <a:gd name="T23" fmla="*/ 125 h 207"/>
                <a:gd name="T24" fmla="*/ 24 w 280"/>
                <a:gd name="T25" fmla="*/ 149 h 207"/>
                <a:gd name="T26" fmla="*/ 56 w 280"/>
                <a:gd name="T27" fmla="*/ 124 h 207"/>
                <a:gd name="T28" fmla="*/ 69 w 280"/>
                <a:gd name="T29" fmla="*/ 149 h 207"/>
                <a:gd name="T30" fmla="*/ 100 w 280"/>
                <a:gd name="T31" fmla="*/ 124 h 207"/>
                <a:gd name="T32" fmla="*/ 120 w 280"/>
                <a:gd name="T33" fmla="*/ 138 h 207"/>
                <a:gd name="T34" fmla="*/ 123 w 280"/>
                <a:gd name="T35" fmla="*/ 182 h 207"/>
                <a:gd name="T36" fmla="*/ 44 w 280"/>
                <a:gd name="T37" fmla="*/ 171 h 207"/>
                <a:gd name="T38" fmla="*/ 0 w 280"/>
                <a:gd name="T39" fmla="*/ 186 h 207"/>
                <a:gd name="T40" fmla="*/ 98 w 280"/>
                <a:gd name="T41" fmla="*/ 188 h 207"/>
                <a:gd name="T42" fmla="*/ 183 w 280"/>
                <a:gd name="T43" fmla="*/ 188 h 207"/>
                <a:gd name="T44" fmla="*/ 280 w 280"/>
                <a:gd name="T45" fmla="*/ 186 h 207"/>
                <a:gd name="T46" fmla="*/ 203 w 280"/>
                <a:gd name="T47" fmla="*/ 79 h 207"/>
                <a:gd name="T48" fmla="*/ 199 w 280"/>
                <a:gd name="T49" fmla="*/ 122 h 207"/>
                <a:gd name="T50" fmla="*/ 203 w 280"/>
                <a:gd name="T51" fmla="*/ 79 h 207"/>
                <a:gd name="T52" fmla="*/ 65 w 280"/>
                <a:gd name="T53" fmla="*/ 105 h 207"/>
                <a:gd name="T54" fmla="*/ 93 w 280"/>
                <a:gd name="T55" fmla="*/ 95 h 207"/>
                <a:gd name="T56" fmla="*/ 148 w 280"/>
                <a:gd name="T57" fmla="*/ 108 h 207"/>
                <a:gd name="T58" fmla="*/ 136 w 280"/>
                <a:gd name="T59" fmla="*/ 84 h 207"/>
                <a:gd name="T60" fmla="*/ 108 w 280"/>
                <a:gd name="T61" fmla="*/ 107 h 207"/>
                <a:gd name="T62" fmla="*/ 179 w 280"/>
                <a:gd name="T63" fmla="*/ 122 h 207"/>
                <a:gd name="T64" fmla="*/ 161 w 280"/>
                <a:gd name="T65" fmla="*/ 108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80" h="207">
                  <a:moveTo>
                    <a:pt x="275" y="174"/>
                  </a:moveTo>
                  <a:cubicBezTo>
                    <a:pt x="253" y="191"/>
                    <a:pt x="236" y="171"/>
                    <a:pt x="236" y="171"/>
                  </a:cubicBezTo>
                  <a:cubicBezTo>
                    <a:pt x="207" y="198"/>
                    <a:pt x="184" y="172"/>
                    <a:pt x="184" y="172"/>
                  </a:cubicBezTo>
                  <a:cubicBezTo>
                    <a:pt x="166" y="185"/>
                    <a:pt x="158" y="183"/>
                    <a:pt x="158" y="183"/>
                  </a:cubicBezTo>
                  <a:cubicBezTo>
                    <a:pt x="152" y="139"/>
                    <a:pt x="152" y="139"/>
                    <a:pt x="152" y="139"/>
                  </a:cubicBezTo>
                  <a:cubicBezTo>
                    <a:pt x="187" y="139"/>
                    <a:pt x="187" y="139"/>
                    <a:pt x="187" y="139"/>
                  </a:cubicBezTo>
                  <a:cubicBezTo>
                    <a:pt x="193" y="153"/>
                    <a:pt x="193" y="153"/>
                    <a:pt x="193" y="153"/>
                  </a:cubicBezTo>
                  <a:cubicBezTo>
                    <a:pt x="214" y="153"/>
                    <a:pt x="214" y="153"/>
                    <a:pt x="214" y="153"/>
                  </a:cubicBezTo>
                  <a:cubicBezTo>
                    <a:pt x="208" y="139"/>
                    <a:pt x="208" y="139"/>
                    <a:pt x="208" y="139"/>
                  </a:cubicBezTo>
                  <a:cubicBezTo>
                    <a:pt x="232" y="139"/>
                    <a:pt x="232" y="139"/>
                    <a:pt x="232" y="139"/>
                  </a:cubicBezTo>
                  <a:cubicBezTo>
                    <a:pt x="238" y="153"/>
                    <a:pt x="238" y="153"/>
                    <a:pt x="238" y="153"/>
                  </a:cubicBezTo>
                  <a:cubicBezTo>
                    <a:pt x="259" y="152"/>
                    <a:pt x="259" y="152"/>
                    <a:pt x="259" y="152"/>
                  </a:cubicBezTo>
                  <a:cubicBezTo>
                    <a:pt x="253" y="139"/>
                    <a:pt x="253" y="139"/>
                    <a:pt x="253" y="139"/>
                  </a:cubicBezTo>
                  <a:cubicBezTo>
                    <a:pt x="271" y="139"/>
                    <a:pt x="271" y="139"/>
                    <a:pt x="271" y="139"/>
                  </a:cubicBezTo>
                  <a:cubicBezTo>
                    <a:pt x="271" y="119"/>
                    <a:pt x="271" y="119"/>
                    <a:pt x="271" y="119"/>
                  </a:cubicBezTo>
                  <a:cubicBezTo>
                    <a:pt x="242" y="120"/>
                    <a:pt x="242" y="120"/>
                    <a:pt x="242" y="120"/>
                  </a:cubicBezTo>
                  <a:cubicBezTo>
                    <a:pt x="207" y="49"/>
                    <a:pt x="207" y="49"/>
                    <a:pt x="207" y="49"/>
                  </a:cubicBezTo>
                  <a:cubicBezTo>
                    <a:pt x="179" y="78"/>
                    <a:pt x="179" y="78"/>
                    <a:pt x="179" y="78"/>
                  </a:cubicBezTo>
                  <a:cubicBezTo>
                    <a:pt x="141" y="0"/>
                    <a:pt x="141" y="0"/>
                    <a:pt x="141" y="0"/>
                  </a:cubicBezTo>
                  <a:cubicBezTo>
                    <a:pt x="101" y="78"/>
                    <a:pt x="101" y="78"/>
                    <a:pt x="101" y="78"/>
                  </a:cubicBezTo>
                  <a:cubicBezTo>
                    <a:pt x="74" y="49"/>
                    <a:pt x="74" y="49"/>
                    <a:pt x="74" y="49"/>
                  </a:cubicBezTo>
                  <a:cubicBezTo>
                    <a:pt x="46" y="106"/>
                    <a:pt x="46" y="106"/>
                    <a:pt x="46" y="106"/>
                  </a:cubicBezTo>
                  <a:cubicBezTo>
                    <a:pt x="10" y="105"/>
                    <a:pt x="10" y="105"/>
                    <a:pt x="10" y="105"/>
                  </a:cubicBezTo>
                  <a:cubicBezTo>
                    <a:pt x="9" y="125"/>
                    <a:pt x="9" y="125"/>
                    <a:pt x="9" y="125"/>
                  </a:cubicBezTo>
                  <a:cubicBezTo>
                    <a:pt x="36" y="124"/>
                    <a:pt x="36" y="124"/>
                    <a:pt x="36" y="124"/>
                  </a:cubicBezTo>
                  <a:cubicBezTo>
                    <a:pt x="24" y="149"/>
                    <a:pt x="24" y="149"/>
                    <a:pt x="24" y="149"/>
                  </a:cubicBezTo>
                  <a:cubicBezTo>
                    <a:pt x="44" y="149"/>
                    <a:pt x="44" y="149"/>
                    <a:pt x="44" y="149"/>
                  </a:cubicBezTo>
                  <a:cubicBezTo>
                    <a:pt x="56" y="124"/>
                    <a:pt x="56" y="124"/>
                    <a:pt x="56" y="124"/>
                  </a:cubicBezTo>
                  <a:cubicBezTo>
                    <a:pt x="80" y="124"/>
                    <a:pt x="80" y="124"/>
                    <a:pt x="80" y="124"/>
                  </a:cubicBezTo>
                  <a:cubicBezTo>
                    <a:pt x="69" y="149"/>
                    <a:pt x="69" y="149"/>
                    <a:pt x="69" y="149"/>
                  </a:cubicBezTo>
                  <a:cubicBezTo>
                    <a:pt x="89" y="149"/>
                    <a:pt x="89" y="149"/>
                    <a:pt x="89" y="149"/>
                  </a:cubicBezTo>
                  <a:cubicBezTo>
                    <a:pt x="100" y="124"/>
                    <a:pt x="100" y="124"/>
                    <a:pt x="100" y="124"/>
                  </a:cubicBezTo>
                  <a:cubicBezTo>
                    <a:pt x="131" y="124"/>
                    <a:pt x="131" y="124"/>
                    <a:pt x="131" y="124"/>
                  </a:cubicBezTo>
                  <a:cubicBezTo>
                    <a:pt x="120" y="138"/>
                    <a:pt x="120" y="138"/>
                    <a:pt x="120" y="138"/>
                  </a:cubicBezTo>
                  <a:cubicBezTo>
                    <a:pt x="129" y="139"/>
                    <a:pt x="129" y="139"/>
                    <a:pt x="129" y="139"/>
                  </a:cubicBezTo>
                  <a:cubicBezTo>
                    <a:pt x="123" y="182"/>
                    <a:pt x="123" y="182"/>
                    <a:pt x="123" y="182"/>
                  </a:cubicBezTo>
                  <a:cubicBezTo>
                    <a:pt x="113" y="185"/>
                    <a:pt x="98" y="172"/>
                    <a:pt x="98" y="172"/>
                  </a:cubicBezTo>
                  <a:cubicBezTo>
                    <a:pt x="69" y="198"/>
                    <a:pt x="44" y="171"/>
                    <a:pt x="44" y="171"/>
                  </a:cubicBezTo>
                  <a:cubicBezTo>
                    <a:pt x="26" y="191"/>
                    <a:pt x="5" y="174"/>
                    <a:pt x="5" y="174"/>
                  </a:cubicBezTo>
                  <a:cubicBezTo>
                    <a:pt x="0" y="186"/>
                    <a:pt x="0" y="186"/>
                    <a:pt x="0" y="186"/>
                  </a:cubicBezTo>
                  <a:cubicBezTo>
                    <a:pt x="23" y="201"/>
                    <a:pt x="45" y="187"/>
                    <a:pt x="45" y="187"/>
                  </a:cubicBezTo>
                  <a:cubicBezTo>
                    <a:pt x="74" y="206"/>
                    <a:pt x="98" y="188"/>
                    <a:pt x="98" y="188"/>
                  </a:cubicBezTo>
                  <a:cubicBezTo>
                    <a:pt x="127" y="207"/>
                    <a:pt x="140" y="189"/>
                    <a:pt x="140" y="189"/>
                  </a:cubicBezTo>
                  <a:cubicBezTo>
                    <a:pt x="159" y="206"/>
                    <a:pt x="183" y="188"/>
                    <a:pt x="183" y="188"/>
                  </a:cubicBezTo>
                  <a:cubicBezTo>
                    <a:pt x="207" y="207"/>
                    <a:pt x="235" y="187"/>
                    <a:pt x="235" y="187"/>
                  </a:cubicBezTo>
                  <a:cubicBezTo>
                    <a:pt x="259" y="202"/>
                    <a:pt x="280" y="186"/>
                    <a:pt x="280" y="186"/>
                  </a:cubicBezTo>
                  <a:lnTo>
                    <a:pt x="275" y="174"/>
                  </a:lnTo>
                  <a:close/>
                  <a:moveTo>
                    <a:pt x="203" y="79"/>
                  </a:moveTo>
                  <a:cubicBezTo>
                    <a:pt x="223" y="121"/>
                    <a:pt x="223" y="121"/>
                    <a:pt x="223" y="121"/>
                  </a:cubicBezTo>
                  <a:cubicBezTo>
                    <a:pt x="199" y="122"/>
                    <a:pt x="199" y="122"/>
                    <a:pt x="199" y="122"/>
                  </a:cubicBezTo>
                  <a:cubicBezTo>
                    <a:pt x="187" y="95"/>
                    <a:pt x="187" y="95"/>
                    <a:pt x="187" y="95"/>
                  </a:cubicBezTo>
                  <a:lnTo>
                    <a:pt x="203" y="79"/>
                  </a:lnTo>
                  <a:close/>
                  <a:moveTo>
                    <a:pt x="88" y="106"/>
                  </a:moveTo>
                  <a:cubicBezTo>
                    <a:pt x="65" y="105"/>
                    <a:pt x="65" y="105"/>
                    <a:pt x="65" y="105"/>
                  </a:cubicBezTo>
                  <a:cubicBezTo>
                    <a:pt x="78" y="79"/>
                    <a:pt x="78" y="79"/>
                    <a:pt x="78" y="79"/>
                  </a:cubicBezTo>
                  <a:cubicBezTo>
                    <a:pt x="93" y="95"/>
                    <a:pt x="93" y="95"/>
                    <a:pt x="93" y="95"/>
                  </a:cubicBezTo>
                  <a:lnTo>
                    <a:pt x="88" y="106"/>
                  </a:lnTo>
                  <a:close/>
                  <a:moveTo>
                    <a:pt x="148" y="108"/>
                  </a:moveTo>
                  <a:cubicBezTo>
                    <a:pt x="145" y="84"/>
                    <a:pt x="145" y="84"/>
                    <a:pt x="145" y="84"/>
                  </a:cubicBezTo>
                  <a:cubicBezTo>
                    <a:pt x="136" y="84"/>
                    <a:pt x="136" y="84"/>
                    <a:pt x="136" y="84"/>
                  </a:cubicBezTo>
                  <a:cubicBezTo>
                    <a:pt x="132" y="108"/>
                    <a:pt x="132" y="108"/>
                    <a:pt x="132" y="108"/>
                  </a:cubicBezTo>
                  <a:cubicBezTo>
                    <a:pt x="108" y="107"/>
                    <a:pt x="108" y="107"/>
                    <a:pt x="108" y="107"/>
                  </a:cubicBezTo>
                  <a:cubicBezTo>
                    <a:pt x="141" y="39"/>
                    <a:pt x="141" y="39"/>
                    <a:pt x="141" y="39"/>
                  </a:cubicBezTo>
                  <a:cubicBezTo>
                    <a:pt x="179" y="122"/>
                    <a:pt x="179" y="122"/>
                    <a:pt x="179" y="122"/>
                  </a:cubicBezTo>
                  <a:cubicBezTo>
                    <a:pt x="150" y="123"/>
                    <a:pt x="150" y="123"/>
                    <a:pt x="150" y="123"/>
                  </a:cubicBezTo>
                  <a:cubicBezTo>
                    <a:pt x="161" y="108"/>
                    <a:pt x="161" y="108"/>
                    <a:pt x="161" y="108"/>
                  </a:cubicBezTo>
                  <a:lnTo>
                    <a:pt x="148" y="10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" name="Freeform 34"/>
            <p:cNvSpPr/>
            <p:nvPr/>
          </p:nvSpPr>
          <p:spPr bwMode="auto">
            <a:xfrm>
              <a:off x="271173" y="644388"/>
              <a:ext cx="17263" cy="19421"/>
            </a:xfrm>
            <a:custGeom>
              <a:avLst/>
              <a:gdLst>
                <a:gd name="T0" fmla="*/ 15 w 17"/>
                <a:gd name="T1" fmla="*/ 18 h 19"/>
                <a:gd name="T2" fmla="*/ 17 w 17"/>
                <a:gd name="T3" fmla="*/ 18 h 19"/>
                <a:gd name="T4" fmla="*/ 16 w 17"/>
                <a:gd name="T5" fmla="*/ 12 h 19"/>
                <a:gd name="T6" fmla="*/ 9 w 17"/>
                <a:gd name="T7" fmla="*/ 1 h 19"/>
                <a:gd name="T8" fmla="*/ 1 w 17"/>
                <a:gd name="T9" fmla="*/ 0 h 19"/>
                <a:gd name="T10" fmla="*/ 1 w 17"/>
                <a:gd name="T11" fmla="*/ 2 h 19"/>
                <a:gd name="T12" fmla="*/ 7 w 17"/>
                <a:gd name="T13" fmla="*/ 6 h 19"/>
                <a:gd name="T14" fmla="*/ 13 w 17"/>
                <a:gd name="T15" fmla="*/ 14 h 19"/>
                <a:gd name="T16" fmla="*/ 15 w 17"/>
                <a:gd name="T17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9">
                  <a:moveTo>
                    <a:pt x="15" y="18"/>
                  </a:moveTo>
                  <a:cubicBezTo>
                    <a:pt x="15" y="18"/>
                    <a:pt x="16" y="19"/>
                    <a:pt x="17" y="18"/>
                  </a:cubicBezTo>
                  <a:cubicBezTo>
                    <a:pt x="17" y="18"/>
                    <a:pt x="17" y="14"/>
                    <a:pt x="16" y="12"/>
                  </a:cubicBezTo>
                  <a:cubicBezTo>
                    <a:pt x="16" y="12"/>
                    <a:pt x="10" y="5"/>
                    <a:pt x="9" y="1"/>
                  </a:cubicBezTo>
                  <a:cubicBezTo>
                    <a:pt x="9" y="1"/>
                    <a:pt x="8" y="0"/>
                    <a:pt x="1" y="0"/>
                  </a:cubicBezTo>
                  <a:cubicBezTo>
                    <a:pt x="1" y="0"/>
                    <a:pt x="0" y="1"/>
                    <a:pt x="1" y="2"/>
                  </a:cubicBezTo>
                  <a:cubicBezTo>
                    <a:pt x="2" y="2"/>
                    <a:pt x="4" y="1"/>
                    <a:pt x="7" y="6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14"/>
                    <a:pt x="15" y="17"/>
                    <a:pt x="15" y="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" name="Freeform 35"/>
            <p:cNvSpPr/>
            <p:nvPr/>
          </p:nvSpPr>
          <p:spPr bwMode="auto">
            <a:xfrm>
              <a:off x="297931" y="650430"/>
              <a:ext cx="12084" cy="17695"/>
            </a:xfrm>
            <a:custGeom>
              <a:avLst/>
              <a:gdLst>
                <a:gd name="T0" fmla="*/ 10 w 12"/>
                <a:gd name="T1" fmla="*/ 1 h 17"/>
                <a:gd name="T2" fmla="*/ 3 w 12"/>
                <a:gd name="T3" fmla="*/ 0 h 17"/>
                <a:gd name="T4" fmla="*/ 2 w 12"/>
                <a:gd name="T5" fmla="*/ 2 h 17"/>
                <a:gd name="T6" fmla="*/ 5 w 12"/>
                <a:gd name="T7" fmla="*/ 15 h 17"/>
                <a:gd name="T8" fmla="*/ 7 w 12"/>
                <a:gd name="T9" fmla="*/ 14 h 17"/>
                <a:gd name="T10" fmla="*/ 11 w 12"/>
                <a:gd name="T11" fmla="*/ 4 h 17"/>
                <a:gd name="T12" fmla="*/ 10 w 12"/>
                <a:gd name="T13" fmla="*/ 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7">
                  <a:moveTo>
                    <a:pt x="10" y="1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0" y="1"/>
                    <a:pt x="2" y="2"/>
                  </a:cubicBezTo>
                  <a:cubicBezTo>
                    <a:pt x="2" y="2"/>
                    <a:pt x="6" y="10"/>
                    <a:pt x="5" y="15"/>
                  </a:cubicBezTo>
                  <a:cubicBezTo>
                    <a:pt x="5" y="15"/>
                    <a:pt x="6" y="17"/>
                    <a:pt x="7" y="14"/>
                  </a:cubicBezTo>
                  <a:cubicBezTo>
                    <a:pt x="7" y="14"/>
                    <a:pt x="9" y="5"/>
                    <a:pt x="11" y="4"/>
                  </a:cubicBezTo>
                  <a:cubicBezTo>
                    <a:pt x="11" y="4"/>
                    <a:pt x="12" y="1"/>
                    <a:pt x="10" y="1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7" name="Freeform 36"/>
            <p:cNvSpPr/>
            <p:nvPr/>
          </p:nvSpPr>
          <p:spPr bwMode="auto">
            <a:xfrm>
              <a:off x="278510" y="659925"/>
              <a:ext cx="18126" cy="34526"/>
            </a:xfrm>
            <a:custGeom>
              <a:avLst/>
              <a:gdLst>
                <a:gd name="T0" fmla="*/ 15 w 18"/>
                <a:gd name="T1" fmla="*/ 2 h 34"/>
                <a:gd name="T2" fmla="*/ 14 w 18"/>
                <a:gd name="T3" fmla="*/ 2 h 34"/>
                <a:gd name="T4" fmla="*/ 12 w 18"/>
                <a:gd name="T5" fmla="*/ 12 h 34"/>
                <a:gd name="T6" fmla="*/ 12 w 18"/>
                <a:gd name="T7" fmla="*/ 21 h 34"/>
                <a:gd name="T8" fmla="*/ 11 w 18"/>
                <a:gd name="T9" fmla="*/ 27 h 34"/>
                <a:gd name="T10" fmla="*/ 10 w 18"/>
                <a:gd name="T11" fmla="*/ 27 h 34"/>
                <a:gd name="T12" fmla="*/ 1 w 18"/>
                <a:gd name="T13" fmla="*/ 18 h 34"/>
                <a:gd name="T14" fmla="*/ 2 w 18"/>
                <a:gd name="T15" fmla="*/ 20 h 34"/>
                <a:gd name="T16" fmla="*/ 6 w 18"/>
                <a:gd name="T17" fmla="*/ 33 h 34"/>
                <a:gd name="T18" fmla="*/ 13 w 18"/>
                <a:gd name="T19" fmla="*/ 34 h 34"/>
                <a:gd name="T20" fmla="*/ 18 w 18"/>
                <a:gd name="T21" fmla="*/ 21 h 34"/>
                <a:gd name="T22" fmla="*/ 17 w 18"/>
                <a:gd name="T23" fmla="*/ 13 h 34"/>
                <a:gd name="T24" fmla="*/ 15 w 18"/>
                <a:gd name="T25" fmla="*/ 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" h="34">
                  <a:moveTo>
                    <a:pt x="15" y="2"/>
                  </a:moveTo>
                  <a:cubicBezTo>
                    <a:pt x="15" y="2"/>
                    <a:pt x="15" y="0"/>
                    <a:pt x="14" y="2"/>
                  </a:cubicBezTo>
                  <a:cubicBezTo>
                    <a:pt x="14" y="2"/>
                    <a:pt x="14" y="9"/>
                    <a:pt x="12" y="12"/>
                  </a:cubicBezTo>
                  <a:cubicBezTo>
                    <a:pt x="12" y="12"/>
                    <a:pt x="12" y="19"/>
                    <a:pt x="12" y="21"/>
                  </a:cubicBezTo>
                  <a:cubicBezTo>
                    <a:pt x="12" y="21"/>
                    <a:pt x="10" y="26"/>
                    <a:pt x="11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6" y="16"/>
                    <a:pt x="1" y="18"/>
                  </a:cubicBezTo>
                  <a:cubicBezTo>
                    <a:pt x="1" y="18"/>
                    <a:pt x="0" y="19"/>
                    <a:pt x="2" y="20"/>
                  </a:cubicBezTo>
                  <a:cubicBezTo>
                    <a:pt x="2" y="20"/>
                    <a:pt x="7" y="30"/>
                    <a:pt x="6" y="33"/>
                  </a:cubicBezTo>
                  <a:cubicBezTo>
                    <a:pt x="6" y="33"/>
                    <a:pt x="10" y="34"/>
                    <a:pt x="13" y="34"/>
                  </a:cubicBezTo>
                  <a:cubicBezTo>
                    <a:pt x="13" y="34"/>
                    <a:pt x="17" y="25"/>
                    <a:pt x="18" y="21"/>
                  </a:cubicBezTo>
                  <a:cubicBezTo>
                    <a:pt x="18" y="21"/>
                    <a:pt x="18" y="15"/>
                    <a:pt x="17" y="13"/>
                  </a:cubicBezTo>
                  <a:cubicBezTo>
                    <a:pt x="17" y="13"/>
                    <a:pt x="17" y="5"/>
                    <a:pt x="15" y="2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" name="Freeform 37"/>
            <p:cNvSpPr/>
            <p:nvPr/>
          </p:nvSpPr>
          <p:spPr bwMode="auto">
            <a:xfrm>
              <a:off x="508111" y="546851"/>
              <a:ext cx="59127" cy="27621"/>
            </a:xfrm>
            <a:custGeom>
              <a:avLst/>
              <a:gdLst>
                <a:gd name="T0" fmla="*/ 58 w 58"/>
                <a:gd name="T1" fmla="*/ 9 h 27"/>
                <a:gd name="T2" fmla="*/ 55 w 58"/>
                <a:gd name="T3" fmla="*/ 9 h 27"/>
                <a:gd name="T4" fmla="*/ 51 w 58"/>
                <a:gd name="T5" fmla="*/ 8 h 27"/>
                <a:gd name="T6" fmla="*/ 50 w 58"/>
                <a:gd name="T7" fmla="*/ 2 h 27"/>
                <a:gd name="T8" fmla="*/ 47 w 58"/>
                <a:gd name="T9" fmla="*/ 0 h 27"/>
                <a:gd name="T10" fmla="*/ 45 w 58"/>
                <a:gd name="T11" fmla="*/ 5 h 27"/>
                <a:gd name="T12" fmla="*/ 44 w 58"/>
                <a:gd name="T13" fmla="*/ 7 h 27"/>
                <a:gd name="T14" fmla="*/ 34 w 58"/>
                <a:gd name="T15" fmla="*/ 7 h 27"/>
                <a:gd name="T16" fmla="*/ 37 w 58"/>
                <a:gd name="T17" fmla="*/ 4 h 27"/>
                <a:gd name="T18" fmla="*/ 35 w 58"/>
                <a:gd name="T19" fmla="*/ 3 h 27"/>
                <a:gd name="T20" fmla="*/ 30 w 58"/>
                <a:gd name="T21" fmla="*/ 10 h 27"/>
                <a:gd name="T22" fmla="*/ 34 w 58"/>
                <a:gd name="T23" fmla="*/ 14 h 27"/>
                <a:gd name="T24" fmla="*/ 26 w 58"/>
                <a:gd name="T25" fmla="*/ 18 h 27"/>
                <a:gd name="T26" fmla="*/ 4 w 58"/>
                <a:gd name="T27" fmla="*/ 24 h 27"/>
                <a:gd name="T28" fmla="*/ 5 w 58"/>
                <a:gd name="T29" fmla="*/ 26 h 27"/>
                <a:gd name="T30" fmla="*/ 24 w 58"/>
                <a:gd name="T31" fmla="*/ 24 h 27"/>
                <a:gd name="T32" fmla="*/ 49 w 58"/>
                <a:gd name="T33" fmla="*/ 13 h 27"/>
                <a:gd name="T34" fmla="*/ 58 w 58"/>
                <a:gd name="T35" fmla="*/ 13 h 27"/>
                <a:gd name="T36" fmla="*/ 58 w 58"/>
                <a:gd name="T37" fmla="*/ 9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8" h="27">
                  <a:moveTo>
                    <a:pt x="58" y="9"/>
                  </a:moveTo>
                  <a:cubicBezTo>
                    <a:pt x="57" y="8"/>
                    <a:pt x="55" y="9"/>
                    <a:pt x="55" y="9"/>
                  </a:cubicBezTo>
                  <a:cubicBezTo>
                    <a:pt x="51" y="8"/>
                    <a:pt x="51" y="8"/>
                    <a:pt x="51" y="8"/>
                  </a:cubicBezTo>
                  <a:cubicBezTo>
                    <a:pt x="52" y="7"/>
                    <a:pt x="50" y="2"/>
                    <a:pt x="50" y="2"/>
                  </a:cubicBezTo>
                  <a:cubicBezTo>
                    <a:pt x="49" y="0"/>
                    <a:pt x="47" y="0"/>
                    <a:pt x="47" y="0"/>
                  </a:cubicBezTo>
                  <a:cubicBezTo>
                    <a:pt x="46" y="1"/>
                    <a:pt x="45" y="5"/>
                    <a:pt x="45" y="5"/>
                  </a:cubicBezTo>
                  <a:cubicBezTo>
                    <a:pt x="44" y="7"/>
                    <a:pt x="44" y="7"/>
                    <a:pt x="44" y="7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3" y="5"/>
                    <a:pt x="37" y="4"/>
                    <a:pt x="37" y="4"/>
                  </a:cubicBezTo>
                  <a:cubicBezTo>
                    <a:pt x="38" y="1"/>
                    <a:pt x="35" y="3"/>
                    <a:pt x="35" y="3"/>
                  </a:cubicBezTo>
                  <a:cubicBezTo>
                    <a:pt x="30" y="5"/>
                    <a:pt x="30" y="10"/>
                    <a:pt x="30" y="10"/>
                  </a:cubicBezTo>
                  <a:cubicBezTo>
                    <a:pt x="29" y="14"/>
                    <a:pt x="33" y="14"/>
                    <a:pt x="34" y="14"/>
                  </a:cubicBezTo>
                  <a:cubicBezTo>
                    <a:pt x="33" y="15"/>
                    <a:pt x="26" y="18"/>
                    <a:pt x="26" y="18"/>
                  </a:cubicBezTo>
                  <a:cubicBezTo>
                    <a:pt x="17" y="24"/>
                    <a:pt x="4" y="24"/>
                    <a:pt x="4" y="24"/>
                  </a:cubicBezTo>
                  <a:cubicBezTo>
                    <a:pt x="0" y="25"/>
                    <a:pt x="5" y="26"/>
                    <a:pt x="5" y="26"/>
                  </a:cubicBezTo>
                  <a:cubicBezTo>
                    <a:pt x="9" y="27"/>
                    <a:pt x="24" y="24"/>
                    <a:pt x="24" y="24"/>
                  </a:cubicBezTo>
                  <a:cubicBezTo>
                    <a:pt x="46" y="18"/>
                    <a:pt x="49" y="13"/>
                    <a:pt x="49" y="13"/>
                  </a:cubicBezTo>
                  <a:cubicBezTo>
                    <a:pt x="53" y="13"/>
                    <a:pt x="58" y="13"/>
                    <a:pt x="58" y="13"/>
                  </a:cubicBezTo>
                  <a:lnTo>
                    <a:pt x="58" y="9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9" name="Freeform 38"/>
            <p:cNvSpPr/>
            <p:nvPr/>
          </p:nvSpPr>
          <p:spPr bwMode="auto">
            <a:xfrm>
              <a:off x="537890" y="573609"/>
              <a:ext cx="18126" cy="16400"/>
            </a:xfrm>
            <a:custGeom>
              <a:avLst/>
              <a:gdLst>
                <a:gd name="T0" fmla="*/ 10 w 18"/>
                <a:gd name="T1" fmla="*/ 5 h 16"/>
                <a:gd name="T2" fmla="*/ 4 w 18"/>
                <a:gd name="T3" fmla="*/ 14 h 16"/>
                <a:gd name="T4" fmla="*/ 3 w 18"/>
                <a:gd name="T5" fmla="*/ 16 h 16"/>
                <a:gd name="T6" fmla="*/ 14 w 18"/>
                <a:gd name="T7" fmla="*/ 13 h 16"/>
                <a:gd name="T8" fmla="*/ 14 w 18"/>
                <a:gd name="T9" fmla="*/ 4 h 16"/>
                <a:gd name="T10" fmla="*/ 10 w 18"/>
                <a:gd name="T11" fmla="*/ 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16">
                  <a:moveTo>
                    <a:pt x="10" y="5"/>
                  </a:moveTo>
                  <a:cubicBezTo>
                    <a:pt x="10" y="5"/>
                    <a:pt x="7" y="14"/>
                    <a:pt x="4" y="14"/>
                  </a:cubicBezTo>
                  <a:cubicBezTo>
                    <a:pt x="4" y="14"/>
                    <a:pt x="0" y="16"/>
                    <a:pt x="3" y="16"/>
                  </a:cubicBezTo>
                  <a:cubicBezTo>
                    <a:pt x="3" y="16"/>
                    <a:pt x="10" y="13"/>
                    <a:pt x="14" y="13"/>
                  </a:cubicBezTo>
                  <a:cubicBezTo>
                    <a:pt x="14" y="13"/>
                    <a:pt x="18" y="10"/>
                    <a:pt x="14" y="4"/>
                  </a:cubicBezTo>
                  <a:cubicBezTo>
                    <a:pt x="14" y="4"/>
                    <a:pt x="12" y="0"/>
                    <a:pt x="10" y="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0" name="Freeform 39"/>
            <p:cNvSpPr>
              <a:spLocks noEditPoints="1"/>
            </p:cNvSpPr>
            <p:nvPr/>
          </p:nvSpPr>
          <p:spPr bwMode="auto">
            <a:xfrm>
              <a:off x="625501" y="652588"/>
              <a:ext cx="61284" cy="38842"/>
            </a:xfrm>
            <a:custGeom>
              <a:avLst/>
              <a:gdLst>
                <a:gd name="T0" fmla="*/ 59 w 60"/>
                <a:gd name="T1" fmla="*/ 18 h 38"/>
                <a:gd name="T2" fmla="*/ 58 w 60"/>
                <a:gd name="T3" fmla="*/ 18 h 38"/>
                <a:gd name="T4" fmla="*/ 54 w 60"/>
                <a:gd name="T5" fmla="*/ 15 h 38"/>
                <a:gd name="T6" fmla="*/ 52 w 60"/>
                <a:gd name="T7" fmla="*/ 11 h 38"/>
                <a:gd name="T8" fmla="*/ 49 w 60"/>
                <a:gd name="T9" fmla="*/ 10 h 38"/>
                <a:gd name="T10" fmla="*/ 42 w 60"/>
                <a:gd name="T11" fmla="*/ 5 h 38"/>
                <a:gd name="T12" fmla="*/ 44 w 60"/>
                <a:gd name="T13" fmla="*/ 2 h 38"/>
                <a:gd name="T14" fmla="*/ 42 w 60"/>
                <a:gd name="T15" fmla="*/ 0 h 38"/>
                <a:gd name="T16" fmla="*/ 36 w 60"/>
                <a:gd name="T17" fmla="*/ 2 h 38"/>
                <a:gd name="T18" fmla="*/ 39 w 60"/>
                <a:gd name="T19" fmla="*/ 6 h 38"/>
                <a:gd name="T20" fmla="*/ 47 w 60"/>
                <a:gd name="T21" fmla="*/ 11 h 38"/>
                <a:gd name="T22" fmla="*/ 47 w 60"/>
                <a:gd name="T23" fmla="*/ 16 h 38"/>
                <a:gd name="T24" fmla="*/ 43 w 60"/>
                <a:gd name="T25" fmla="*/ 15 h 38"/>
                <a:gd name="T26" fmla="*/ 26 w 60"/>
                <a:gd name="T27" fmla="*/ 5 h 38"/>
                <a:gd name="T28" fmla="*/ 21 w 60"/>
                <a:gd name="T29" fmla="*/ 6 h 38"/>
                <a:gd name="T30" fmla="*/ 22 w 60"/>
                <a:gd name="T31" fmla="*/ 10 h 38"/>
                <a:gd name="T32" fmla="*/ 27 w 60"/>
                <a:gd name="T33" fmla="*/ 13 h 38"/>
                <a:gd name="T34" fmla="*/ 21 w 60"/>
                <a:gd name="T35" fmla="*/ 13 h 38"/>
                <a:gd name="T36" fmla="*/ 19 w 60"/>
                <a:gd name="T37" fmla="*/ 17 h 38"/>
                <a:gd name="T38" fmla="*/ 18 w 60"/>
                <a:gd name="T39" fmla="*/ 23 h 38"/>
                <a:gd name="T40" fmla="*/ 6 w 60"/>
                <a:gd name="T41" fmla="*/ 5 h 38"/>
                <a:gd name="T42" fmla="*/ 1 w 60"/>
                <a:gd name="T43" fmla="*/ 22 h 38"/>
                <a:gd name="T44" fmla="*/ 8 w 60"/>
                <a:gd name="T45" fmla="*/ 29 h 38"/>
                <a:gd name="T46" fmla="*/ 14 w 60"/>
                <a:gd name="T47" fmla="*/ 28 h 38"/>
                <a:gd name="T48" fmla="*/ 15 w 60"/>
                <a:gd name="T49" fmla="*/ 28 h 38"/>
                <a:gd name="T50" fmla="*/ 15 w 60"/>
                <a:gd name="T51" fmla="*/ 32 h 38"/>
                <a:gd name="T52" fmla="*/ 15 w 60"/>
                <a:gd name="T53" fmla="*/ 35 h 38"/>
                <a:gd name="T54" fmla="*/ 19 w 60"/>
                <a:gd name="T55" fmla="*/ 33 h 38"/>
                <a:gd name="T56" fmla="*/ 19 w 60"/>
                <a:gd name="T57" fmla="*/ 26 h 38"/>
                <a:gd name="T58" fmla="*/ 23 w 60"/>
                <a:gd name="T59" fmla="*/ 18 h 38"/>
                <a:gd name="T60" fmla="*/ 33 w 60"/>
                <a:gd name="T61" fmla="*/ 18 h 38"/>
                <a:gd name="T62" fmla="*/ 31 w 60"/>
                <a:gd name="T63" fmla="*/ 12 h 38"/>
                <a:gd name="T64" fmla="*/ 38 w 60"/>
                <a:gd name="T65" fmla="*/ 17 h 38"/>
                <a:gd name="T66" fmla="*/ 42 w 60"/>
                <a:gd name="T67" fmla="*/ 18 h 38"/>
                <a:gd name="T68" fmla="*/ 47 w 60"/>
                <a:gd name="T69" fmla="*/ 21 h 38"/>
                <a:gd name="T70" fmla="*/ 59 w 60"/>
                <a:gd name="T71" fmla="*/ 24 h 38"/>
                <a:gd name="T72" fmla="*/ 59 w 60"/>
                <a:gd name="T73" fmla="*/ 18 h 38"/>
                <a:gd name="T74" fmla="*/ 9 w 60"/>
                <a:gd name="T75" fmla="*/ 25 h 38"/>
                <a:gd name="T76" fmla="*/ 5 w 60"/>
                <a:gd name="T77" fmla="*/ 15 h 38"/>
                <a:gd name="T78" fmla="*/ 10 w 60"/>
                <a:gd name="T79" fmla="*/ 17 h 38"/>
                <a:gd name="T80" fmla="*/ 14 w 60"/>
                <a:gd name="T81" fmla="*/ 22 h 38"/>
                <a:gd name="T82" fmla="*/ 9 w 60"/>
                <a:gd name="T83" fmla="*/ 25 h 38"/>
                <a:gd name="T84" fmla="*/ 52 w 60"/>
                <a:gd name="T85" fmla="*/ 16 h 38"/>
                <a:gd name="T86" fmla="*/ 53 w 60"/>
                <a:gd name="T87" fmla="*/ 17 h 38"/>
                <a:gd name="T88" fmla="*/ 55 w 60"/>
                <a:gd name="T89" fmla="*/ 18 h 38"/>
                <a:gd name="T90" fmla="*/ 52 w 60"/>
                <a:gd name="T91" fmla="*/ 16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0" h="38">
                  <a:moveTo>
                    <a:pt x="59" y="18"/>
                  </a:moveTo>
                  <a:cubicBezTo>
                    <a:pt x="58" y="18"/>
                    <a:pt x="58" y="18"/>
                    <a:pt x="58" y="18"/>
                  </a:cubicBezTo>
                  <a:cubicBezTo>
                    <a:pt x="54" y="15"/>
                    <a:pt x="54" y="15"/>
                    <a:pt x="54" y="15"/>
                  </a:cubicBezTo>
                  <a:cubicBezTo>
                    <a:pt x="54" y="15"/>
                    <a:pt x="51" y="15"/>
                    <a:pt x="52" y="11"/>
                  </a:cubicBezTo>
                  <a:cubicBezTo>
                    <a:pt x="52" y="11"/>
                    <a:pt x="51" y="10"/>
                    <a:pt x="49" y="10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0" y="3"/>
                    <a:pt x="44" y="2"/>
                  </a:cubicBezTo>
                  <a:cubicBezTo>
                    <a:pt x="44" y="2"/>
                    <a:pt x="47" y="0"/>
                    <a:pt x="42" y="0"/>
                  </a:cubicBezTo>
                  <a:cubicBezTo>
                    <a:pt x="42" y="0"/>
                    <a:pt x="37" y="1"/>
                    <a:pt x="36" y="2"/>
                  </a:cubicBezTo>
                  <a:cubicBezTo>
                    <a:pt x="36" y="2"/>
                    <a:pt x="36" y="6"/>
                    <a:pt x="39" y="6"/>
                  </a:cubicBezTo>
                  <a:cubicBezTo>
                    <a:pt x="39" y="6"/>
                    <a:pt x="46" y="10"/>
                    <a:pt x="47" y="11"/>
                  </a:cubicBezTo>
                  <a:cubicBezTo>
                    <a:pt x="47" y="11"/>
                    <a:pt x="46" y="15"/>
                    <a:pt x="47" y="16"/>
                  </a:cubicBezTo>
                  <a:cubicBezTo>
                    <a:pt x="47" y="16"/>
                    <a:pt x="46" y="17"/>
                    <a:pt x="43" y="15"/>
                  </a:cubicBezTo>
                  <a:cubicBezTo>
                    <a:pt x="43" y="15"/>
                    <a:pt x="27" y="8"/>
                    <a:pt x="26" y="5"/>
                  </a:cubicBezTo>
                  <a:cubicBezTo>
                    <a:pt x="26" y="5"/>
                    <a:pt x="23" y="5"/>
                    <a:pt x="21" y="6"/>
                  </a:cubicBezTo>
                  <a:cubicBezTo>
                    <a:pt x="21" y="6"/>
                    <a:pt x="21" y="9"/>
                    <a:pt x="22" y="10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27" y="13"/>
                    <a:pt x="25" y="14"/>
                    <a:pt x="21" y="13"/>
                  </a:cubicBezTo>
                  <a:cubicBezTo>
                    <a:pt x="21" y="13"/>
                    <a:pt x="17" y="14"/>
                    <a:pt x="19" y="17"/>
                  </a:cubicBezTo>
                  <a:cubicBezTo>
                    <a:pt x="19" y="17"/>
                    <a:pt x="21" y="21"/>
                    <a:pt x="18" y="23"/>
                  </a:cubicBezTo>
                  <a:cubicBezTo>
                    <a:pt x="18" y="23"/>
                    <a:pt x="19" y="15"/>
                    <a:pt x="6" y="5"/>
                  </a:cubicBezTo>
                  <a:cubicBezTo>
                    <a:pt x="6" y="5"/>
                    <a:pt x="3" y="5"/>
                    <a:pt x="1" y="22"/>
                  </a:cubicBezTo>
                  <a:cubicBezTo>
                    <a:pt x="1" y="22"/>
                    <a:pt x="0" y="29"/>
                    <a:pt x="8" y="29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4" y="28"/>
                    <a:pt x="14" y="27"/>
                    <a:pt x="15" y="28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32"/>
                    <a:pt x="13" y="34"/>
                    <a:pt x="15" y="35"/>
                  </a:cubicBezTo>
                  <a:cubicBezTo>
                    <a:pt x="15" y="35"/>
                    <a:pt x="18" y="38"/>
                    <a:pt x="19" y="33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24" y="26"/>
                    <a:pt x="23" y="18"/>
                  </a:cubicBezTo>
                  <a:cubicBezTo>
                    <a:pt x="33" y="18"/>
                    <a:pt x="33" y="18"/>
                    <a:pt x="33" y="18"/>
                  </a:cubicBezTo>
                  <a:cubicBezTo>
                    <a:pt x="33" y="18"/>
                    <a:pt x="36" y="16"/>
                    <a:pt x="31" y="12"/>
                  </a:cubicBezTo>
                  <a:cubicBezTo>
                    <a:pt x="31" y="12"/>
                    <a:pt x="37" y="15"/>
                    <a:pt x="38" y="17"/>
                  </a:cubicBezTo>
                  <a:cubicBezTo>
                    <a:pt x="38" y="17"/>
                    <a:pt x="39" y="18"/>
                    <a:pt x="42" y="18"/>
                  </a:cubicBezTo>
                  <a:cubicBezTo>
                    <a:pt x="42" y="18"/>
                    <a:pt x="42" y="20"/>
                    <a:pt x="47" y="21"/>
                  </a:cubicBezTo>
                  <a:cubicBezTo>
                    <a:pt x="47" y="21"/>
                    <a:pt x="48" y="23"/>
                    <a:pt x="59" y="24"/>
                  </a:cubicBezTo>
                  <a:cubicBezTo>
                    <a:pt x="59" y="24"/>
                    <a:pt x="60" y="20"/>
                    <a:pt x="59" y="18"/>
                  </a:cubicBezTo>
                  <a:close/>
                  <a:moveTo>
                    <a:pt x="9" y="25"/>
                  </a:moveTo>
                  <a:cubicBezTo>
                    <a:pt x="2" y="25"/>
                    <a:pt x="5" y="15"/>
                    <a:pt x="5" y="15"/>
                  </a:cubicBezTo>
                  <a:cubicBezTo>
                    <a:pt x="5" y="10"/>
                    <a:pt x="10" y="17"/>
                    <a:pt x="10" y="17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7" y="26"/>
                    <a:pt x="9" y="25"/>
                    <a:pt x="9" y="25"/>
                  </a:cubicBezTo>
                  <a:close/>
                  <a:moveTo>
                    <a:pt x="52" y="16"/>
                  </a:moveTo>
                  <a:cubicBezTo>
                    <a:pt x="52" y="16"/>
                    <a:pt x="52" y="16"/>
                    <a:pt x="53" y="17"/>
                  </a:cubicBezTo>
                  <a:cubicBezTo>
                    <a:pt x="55" y="18"/>
                    <a:pt x="55" y="18"/>
                    <a:pt x="55" y="18"/>
                  </a:cubicBezTo>
                  <a:cubicBezTo>
                    <a:pt x="55" y="18"/>
                    <a:pt x="50" y="18"/>
                    <a:pt x="52" y="1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1" name="Freeform 40"/>
            <p:cNvSpPr>
              <a:spLocks noEditPoints="1"/>
            </p:cNvSpPr>
            <p:nvPr/>
          </p:nvSpPr>
          <p:spPr bwMode="auto">
            <a:xfrm>
              <a:off x="371300" y="535630"/>
              <a:ext cx="27621" cy="59558"/>
            </a:xfrm>
            <a:custGeom>
              <a:avLst/>
              <a:gdLst>
                <a:gd name="T0" fmla="*/ 21 w 27"/>
                <a:gd name="T1" fmla="*/ 38 h 58"/>
                <a:gd name="T2" fmla="*/ 21 w 27"/>
                <a:gd name="T3" fmla="*/ 28 h 58"/>
                <a:gd name="T4" fmla="*/ 20 w 27"/>
                <a:gd name="T5" fmla="*/ 26 h 58"/>
                <a:gd name="T6" fmla="*/ 19 w 27"/>
                <a:gd name="T7" fmla="*/ 24 h 58"/>
                <a:gd name="T8" fmla="*/ 18 w 27"/>
                <a:gd name="T9" fmla="*/ 24 h 58"/>
                <a:gd name="T10" fmla="*/ 14 w 27"/>
                <a:gd name="T11" fmla="*/ 23 h 58"/>
                <a:gd name="T12" fmla="*/ 14 w 27"/>
                <a:gd name="T13" fmla="*/ 20 h 58"/>
                <a:gd name="T14" fmla="*/ 19 w 27"/>
                <a:gd name="T15" fmla="*/ 13 h 58"/>
                <a:gd name="T16" fmla="*/ 18 w 27"/>
                <a:gd name="T17" fmla="*/ 5 h 58"/>
                <a:gd name="T18" fmla="*/ 16 w 27"/>
                <a:gd name="T19" fmla="*/ 4 h 58"/>
                <a:gd name="T20" fmla="*/ 15 w 27"/>
                <a:gd name="T21" fmla="*/ 7 h 58"/>
                <a:gd name="T22" fmla="*/ 12 w 27"/>
                <a:gd name="T23" fmla="*/ 14 h 58"/>
                <a:gd name="T24" fmla="*/ 10 w 27"/>
                <a:gd name="T25" fmla="*/ 4 h 58"/>
                <a:gd name="T26" fmla="*/ 9 w 27"/>
                <a:gd name="T27" fmla="*/ 2 h 58"/>
                <a:gd name="T28" fmla="*/ 8 w 27"/>
                <a:gd name="T29" fmla="*/ 5 h 58"/>
                <a:gd name="T30" fmla="*/ 8 w 27"/>
                <a:gd name="T31" fmla="*/ 22 h 58"/>
                <a:gd name="T32" fmla="*/ 5 w 27"/>
                <a:gd name="T33" fmla="*/ 26 h 58"/>
                <a:gd name="T34" fmla="*/ 4 w 27"/>
                <a:gd name="T35" fmla="*/ 29 h 58"/>
                <a:gd name="T36" fmla="*/ 9 w 27"/>
                <a:gd name="T37" fmla="*/ 30 h 58"/>
                <a:gd name="T38" fmla="*/ 9 w 27"/>
                <a:gd name="T39" fmla="*/ 41 h 58"/>
                <a:gd name="T40" fmla="*/ 9 w 27"/>
                <a:gd name="T41" fmla="*/ 44 h 58"/>
                <a:gd name="T42" fmla="*/ 13 w 27"/>
                <a:gd name="T43" fmla="*/ 45 h 58"/>
                <a:gd name="T44" fmla="*/ 16 w 27"/>
                <a:gd name="T45" fmla="*/ 40 h 58"/>
                <a:gd name="T46" fmla="*/ 17 w 27"/>
                <a:gd name="T47" fmla="*/ 41 h 58"/>
                <a:gd name="T48" fmla="*/ 18 w 27"/>
                <a:gd name="T49" fmla="*/ 45 h 58"/>
                <a:gd name="T50" fmla="*/ 15 w 27"/>
                <a:gd name="T51" fmla="*/ 51 h 58"/>
                <a:gd name="T52" fmla="*/ 13 w 27"/>
                <a:gd name="T53" fmla="*/ 52 h 58"/>
                <a:gd name="T54" fmla="*/ 15 w 27"/>
                <a:gd name="T55" fmla="*/ 57 h 58"/>
                <a:gd name="T56" fmla="*/ 18 w 27"/>
                <a:gd name="T57" fmla="*/ 55 h 58"/>
                <a:gd name="T58" fmla="*/ 18 w 27"/>
                <a:gd name="T59" fmla="*/ 50 h 58"/>
                <a:gd name="T60" fmla="*/ 27 w 27"/>
                <a:gd name="T61" fmla="*/ 52 h 58"/>
                <a:gd name="T62" fmla="*/ 25 w 27"/>
                <a:gd name="T63" fmla="*/ 47 h 58"/>
                <a:gd name="T64" fmla="*/ 21 w 27"/>
                <a:gd name="T65" fmla="*/ 38 h 58"/>
                <a:gd name="T66" fmla="*/ 14 w 27"/>
                <a:gd name="T67" fmla="*/ 36 h 58"/>
                <a:gd name="T68" fmla="*/ 13 w 27"/>
                <a:gd name="T69" fmla="*/ 39 h 58"/>
                <a:gd name="T70" fmla="*/ 11 w 27"/>
                <a:gd name="T71" fmla="*/ 30 h 58"/>
                <a:gd name="T72" fmla="*/ 13 w 27"/>
                <a:gd name="T73" fmla="*/ 25 h 58"/>
                <a:gd name="T74" fmla="*/ 14 w 27"/>
                <a:gd name="T75" fmla="*/ 32 h 58"/>
                <a:gd name="T76" fmla="*/ 14 w 27"/>
                <a:gd name="T77" fmla="*/ 36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7" h="58">
                  <a:moveTo>
                    <a:pt x="21" y="38"/>
                  </a:moveTo>
                  <a:cubicBezTo>
                    <a:pt x="21" y="38"/>
                    <a:pt x="19" y="36"/>
                    <a:pt x="21" y="28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6" y="21"/>
                    <a:pt x="14" y="23"/>
                  </a:cubicBezTo>
                  <a:cubicBezTo>
                    <a:pt x="14" y="23"/>
                    <a:pt x="12" y="23"/>
                    <a:pt x="14" y="20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5"/>
                    <a:pt x="18" y="3"/>
                    <a:pt x="16" y="4"/>
                  </a:cubicBezTo>
                  <a:cubicBezTo>
                    <a:pt x="16" y="4"/>
                    <a:pt x="16" y="5"/>
                    <a:pt x="15" y="7"/>
                  </a:cubicBezTo>
                  <a:cubicBezTo>
                    <a:pt x="14" y="9"/>
                    <a:pt x="12" y="12"/>
                    <a:pt x="12" y="14"/>
                  </a:cubicBezTo>
                  <a:cubicBezTo>
                    <a:pt x="12" y="14"/>
                    <a:pt x="11" y="6"/>
                    <a:pt x="10" y="4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6" y="0"/>
                    <a:pt x="8" y="5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26"/>
                    <a:pt x="0" y="27"/>
                    <a:pt x="4" y="29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9" y="41"/>
                    <a:pt x="9" y="41"/>
                    <a:pt x="9" y="41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13" y="45"/>
                    <a:pt x="13" y="45"/>
                    <a:pt x="13" y="45"/>
                  </a:cubicBezTo>
                  <a:cubicBezTo>
                    <a:pt x="16" y="40"/>
                    <a:pt x="16" y="40"/>
                    <a:pt x="16" y="40"/>
                  </a:cubicBezTo>
                  <a:cubicBezTo>
                    <a:pt x="16" y="40"/>
                    <a:pt x="17" y="40"/>
                    <a:pt x="17" y="41"/>
                  </a:cubicBezTo>
                  <a:cubicBezTo>
                    <a:pt x="18" y="45"/>
                    <a:pt x="18" y="45"/>
                    <a:pt x="18" y="45"/>
                  </a:cubicBezTo>
                  <a:cubicBezTo>
                    <a:pt x="18" y="45"/>
                    <a:pt x="16" y="50"/>
                    <a:pt x="15" y="51"/>
                  </a:cubicBezTo>
                  <a:cubicBezTo>
                    <a:pt x="15" y="51"/>
                    <a:pt x="15" y="51"/>
                    <a:pt x="13" y="52"/>
                  </a:cubicBezTo>
                  <a:cubicBezTo>
                    <a:pt x="13" y="52"/>
                    <a:pt x="10" y="57"/>
                    <a:pt x="15" y="57"/>
                  </a:cubicBezTo>
                  <a:cubicBezTo>
                    <a:pt x="15" y="57"/>
                    <a:pt x="18" y="58"/>
                    <a:pt x="18" y="55"/>
                  </a:cubicBezTo>
                  <a:cubicBezTo>
                    <a:pt x="18" y="50"/>
                    <a:pt x="18" y="50"/>
                    <a:pt x="18" y="50"/>
                  </a:cubicBezTo>
                  <a:cubicBezTo>
                    <a:pt x="27" y="52"/>
                    <a:pt x="27" y="52"/>
                    <a:pt x="27" y="52"/>
                  </a:cubicBezTo>
                  <a:cubicBezTo>
                    <a:pt x="27" y="52"/>
                    <a:pt x="27" y="50"/>
                    <a:pt x="25" y="47"/>
                  </a:cubicBezTo>
                  <a:lnTo>
                    <a:pt x="21" y="38"/>
                  </a:lnTo>
                  <a:close/>
                  <a:moveTo>
                    <a:pt x="14" y="36"/>
                  </a:moveTo>
                  <a:cubicBezTo>
                    <a:pt x="13" y="39"/>
                    <a:pt x="13" y="39"/>
                    <a:pt x="13" y="39"/>
                  </a:cubicBezTo>
                  <a:cubicBezTo>
                    <a:pt x="11" y="30"/>
                    <a:pt x="11" y="30"/>
                    <a:pt x="11" y="30"/>
                  </a:cubicBezTo>
                  <a:cubicBezTo>
                    <a:pt x="10" y="27"/>
                    <a:pt x="13" y="25"/>
                    <a:pt x="13" y="25"/>
                  </a:cubicBezTo>
                  <a:cubicBezTo>
                    <a:pt x="14" y="27"/>
                    <a:pt x="14" y="32"/>
                    <a:pt x="14" y="32"/>
                  </a:cubicBezTo>
                  <a:cubicBezTo>
                    <a:pt x="15" y="35"/>
                    <a:pt x="14" y="36"/>
                    <a:pt x="14" y="3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2" name="Freeform 41"/>
            <p:cNvSpPr/>
            <p:nvPr/>
          </p:nvSpPr>
          <p:spPr bwMode="auto">
            <a:xfrm>
              <a:off x="392879" y="574472"/>
              <a:ext cx="12084" cy="8200"/>
            </a:xfrm>
            <a:custGeom>
              <a:avLst/>
              <a:gdLst>
                <a:gd name="T0" fmla="*/ 8 w 12"/>
                <a:gd name="T1" fmla="*/ 0 h 8"/>
                <a:gd name="T2" fmla="*/ 4 w 12"/>
                <a:gd name="T3" fmla="*/ 1 h 8"/>
                <a:gd name="T4" fmla="*/ 4 w 12"/>
                <a:gd name="T5" fmla="*/ 3 h 8"/>
                <a:gd name="T6" fmla="*/ 9 w 12"/>
                <a:gd name="T7" fmla="*/ 5 h 8"/>
                <a:gd name="T8" fmla="*/ 12 w 12"/>
                <a:gd name="T9" fmla="*/ 5 h 8"/>
                <a:gd name="T10" fmla="*/ 12 w 12"/>
                <a:gd name="T11" fmla="*/ 2 h 8"/>
                <a:gd name="T12" fmla="*/ 8 w 12"/>
                <a:gd name="T1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8">
                  <a:moveTo>
                    <a:pt x="8" y="0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0" y="3"/>
                    <a:pt x="4" y="3"/>
                  </a:cubicBezTo>
                  <a:cubicBezTo>
                    <a:pt x="4" y="3"/>
                    <a:pt x="7" y="4"/>
                    <a:pt x="9" y="5"/>
                  </a:cubicBezTo>
                  <a:cubicBezTo>
                    <a:pt x="9" y="5"/>
                    <a:pt x="11" y="8"/>
                    <a:pt x="12" y="5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2"/>
                    <a:pt x="12" y="0"/>
                    <a:pt x="8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3" name="Freeform 42"/>
            <p:cNvSpPr/>
            <p:nvPr/>
          </p:nvSpPr>
          <p:spPr bwMode="auto">
            <a:xfrm>
              <a:off x="416184" y="837305"/>
              <a:ext cx="10358" cy="32800"/>
            </a:xfrm>
            <a:custGeom>
              <a:avLst/>
              <a:gdLst>
                <a:gd name="T0" fmla="*/ 14 w 24"/>
                <a:gd name="T1" fmla="*/ 16 h 76"/>
                <a:gd name="T2" fmla="*/ 5 w 24"/>
                <a:gd name="T3" fmla="*/ 24 h 76"/>
                <a:gd name="T4" fmla="*/ 0 w 24"/>
                <a:gd name="T5" fmla="*/ 14 h 76"/>
                <a:gd name="T6" fmla="*/ 19 w 24"/>
                <a:gd name="T7" fmla="*/ 0 h 76"/>
                <a:gd name="T8" fmla="*/ 24 w 24"/>
                <a:gd name="T9" fmla="*/ 5 h 76"/>
                <a:gd name="T10" fmla="*/ 24 w 24"/>
                <a:gd name="T11" fmla="*/ 76 h 76"/>
                <a:gd name="T12" fmla="*/ 14 w 24"/>
                <a:gd name="T13" fmla="*/ 76 h 76"/>
                <a:gd name="T14" fmla="*/ 14 w 24"/>
                <a:gd name="T15" fmla="*/ 1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76">
                  <a:moveTo>
                    <a:pt x="14" y="16"/>
                  </a:moveTo>
                  <a:lnTo>
                    <a:pt x="5" y="24"/>
                  </a:lnTo>
                  <a:lnTo>
                    <a:pt x="0" y="14"/>
                  </a:lnTo>
                  <a:lnTo>
                    <a:pt x="19" y="0"/>
                  </a:lnTo>
                  <a:lnTo>
                    <a:pt x="24" y="5"/>
                  </a:lnTo>
                  <a:lnTo>
                    <a:pt x="24" y="76"/>
                  </a:lnTo>
                  <a:lnTo>
                    <a:pt x="14" y="76"/>
                  </a:lnTo>
                  <a:lnTo>
                    <a:pt x="14" y="1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4" name="Freeform 43"/>
            <p:cNvSpPr/>
            <p:nvPr/>
          </p:nvSpPr>
          <p:spPr bwMode="auto">
            <a:xfrm>
              <a:off x="510269" y="837305"/>
              <a:ext cx="10358" cy="32800"/>
            </a:xfrm>
            <a:custGeom>
              <a:avLst/>
              <a:gdLst>
                <a:gd name="T0" fmla="*/ 14 w 24"/>
                <a:gd name="T1" fmla="*/ 16 h 76"/>
                <a:gd name="T2" fmla="*/ 5 w 24"/>
                <a:gd name="T3" fmla="*/ 24 h 76"/>
                <a:gd name="T4" fmla="*/ 0 w 24"/>
                <a:gd name="T5" fmla="*/ 14 h 76"/>
                <a:gd name="T6" fmla="*/ 16 w 24"/>
                <a:gd name="T7" fmla="*/ 0 h 76"/>
                <a:gd name="T8" fmla="*/ 24 w 24"/>
                <a:gd name="T9" fmla="*/ 5 h 76"/>
                <a:gd name="T10" fmla="*/ 24 w 24"/>
                <a:gd name="T11" fmla="*/ 76 h 76"/>
                <a:gd name="T12" fmla="*/ 14 w 24"/>
                <a:gd name="T13" fmla="*/ 76 h 76"/>
                <a:gd name="T14" fmla="*/ 14 w 24"/>
                <a:gd name="T15" fmla="*/ 1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76">
                  <a:moveTo>
                    <a:pt x="14" y="16"/>
                  </a:moveTo>
                  <a:lnTo>
                    <a:pt x="5" y="24"/>
                  </a:lnTo>
                  <a:lnTo>
                    <a:pt x="0" y="14"/>
                  </a:lnTo>
                  <a:lnTo>
                    <a:pt x="16" y="0"/>
                  </a:lnTo>
                  <a:lnTo>
                    <a:pt x="24" y="5"/>
                  </a:lnTo>
                  <a:lnTo>
                    <a:pt x="24" y="76"/>
                  </a:lnTo>
                  <a:lnTo>
                    <a:pt x="14" y="76"/>
                  </a:lnTo>
                  <a:lnTo>
                    <a:pt x="14" y="1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5" name="Freeform 44"/>
            <p:cNvSpPr>
              <a:spLocks noEditPoints="1"/>
            </p:cNvSpPr>
            <p:nvPr/>
          </p:nvSpPr>
          <p:spPr bwMode="auto">
            <a:xfrm>
              <a:off x="442942" y="837305"/>
              <a:ext cx="19421" cy="32800"/>
            </a:xfrm>
            <a:custGeom>
              <a:avLst/>
              <a:gdLst>
                <a:gd name="T0" fmla="*/ 15 w 19"/>
                <a:gd name="T1" fmla="*/ 10 h 32"/>
                <a:gd name="T2" fmla="*/ 15 w 19"/>
                <a:gd name="T3" fmla="*/ 13 h 32"/>
                <a:gd name="T4" fmla="*/ 14 w 19"/>
                <a:gd name="T5" fmla="*/ 15 h 32"/>
                <a:gd name="T6" fmla="*/ 11 w 19"/>
                <a:gd name="T7" fmla="*/ 16 h 32"/>
                <a:gd name="T8" fmla="*/ 8 w 19"/>
                <a:gd name="T9" fmla="*/ 16 h 32"/>
                <a:gd name="T10" fmla="*/ 6 w 19"/>
                <a:gd name="T11" fmla="*/ 15 h 32"/>
                <a:gd name="T12" fmla="*/ 5 w 19"/>
                <a:gd name="T13" fmla="*/ 13 h 32"/>
                <a:gd name="T14" fmla="*/ 5 w 19"/>
                <a:gd name="T15" fmla="*/ 10 h 32"/>
                <a:gd name="T16" fmla="*/ 5 w 19"/>
                <a:gd name="T17" fmla="*/ 8 h 32"/>
                <a:gd name="T18" fmla="*/ 6 w 19"/>
                <a:gd name="T19" fmla="*/ 6 h 32"/>
                <a:gd name="T20" fmla="*/ 8 w 19"/>
                <a:gd name="T21" fmla="*/ 5 h 32"/>
                <a:gd name="T22" fmla="*/ 10 w 19"/>
                <a:gd name="T23" fmla="*/ 5 h 32"/>
                <a:gd name="T24" fmla="*/ 13 w 19"/>
                <a:gd name="T25" fmla="*/ 5 h 32"/>
                <a:gd name="T26" fmla="*/ 15 w 19"/>
                <a:gd name="T27" fmla="*/ 7 h 32"/>
                <a:gd name="T28" fmla="*/ 15 w 19"/>
                <a:gd name="T29" fmla="*/ 10 h 32"/>
                <a:gd name="T30" fmla="*/ 15 w 19"/>
                <a:gd name="T31" fmla="*/ 21 h 32"/>
                <a:gd name="T32" fmla="*/ 15 w 19"/>
                <a:gd name="T33" fmla="*/ 23 h 32"/>
                <a:gd name="T34" fmla="*/ 14 w 19"/>
                <a:gd name="T35" fmla="*/ 25 h 32"/>
                <a:gd name="T36" fmla="*/ 13 w 19"/>
                <a:gd name="T37" fmla="*/ 27 h 32"/>
                <a:gd name="T38" fmla="*/ 11 w 19"/>
                <a:gd name="T39" fmla="*/ 28 h 32"/>
                <a:gd name="T40" fmla="*/ 9 w 19"/>
                <a:gd name="T41" fmla="*/ 28 h 32"/>
                <a:gd name="T42" fmla="*/ 6 w 19"/>
                <a:gd name="T43" fmla="*/ 27 h 32"/>
                <a:gd name="T44" fmla="*/ 5 w 19"/>
                <a:gd name="T45" fmla="*/ 26 h 32"/>
                <a:gd name="T46" fmla="*/ 5 w 19"/>
                <a:gd name="T47" fmla="*/ 24 h 32"/>
                <a:gd name="T48" fmla="*/ 0 w 19"/>
                <a:gd name="T49" fmla="*/ 24 h 32"/>
                <a:gd name="T50" fmla="*/ 1 w 19"/>
                <a:gd name="T51" fmla="*/ 26 h 32"/>
                <a:gd name="T52" fmla="*/ 2 w 19"/>
                <a:gd name="T53" fmla="*/ 29 h 32"/>
                <a:gd name="T54" fmla="*/ 4 w 19"/>
                <a:gd name="T55" fmla="*/ 31 h 32"/>
                <a:gd name="T56" fmla="*/ 6 w 19"/>
                <a:gd name="T57" fmla="*/ 32 h 32"/>
                <a:gd name="T58" fmla="*/ 10 w 19"/>
                <a:gd name="T59" fmla="*/ 32 h 32"/>
                <a:gd name="T60" fmla="*/ 13 w 19"/>
                <a:gd name="T61" fmla="*/ 32 h 32"/>
                <a:gd name="T62" fmla="*/ 16 w 19"/>
                <a:gd name="T63" fmla="*/ 31 h 32"/>
                <a:gd name="T64" fmla="*/ 18 w 19"/>
                <a:gd name="T65" fmla="*/ 29 h 32"/>
                <a:gd name="T66" fmla="*/ 19 w 19"/>
                <a:gd name="T67" fmla="*/ 27 h 32"/>
                <a:gd name="T68" fmla="*/ 19 w 19"/>
                <a:gd name="T69" fmla="*/ 24 h 32"/>
                <a:gd name="T70" fmla="*/ 19 w 19"/>
                <a:gd name="T71" fmla="*/ 20 h 32"/>
                <a:gd name="T72" fmla="*/ 19 w 19"/>
                <a:gd name="T73" fmla="*/ 11 h 32"/>
                <a:gd name="T74" fmla="*/ 19 w 19"/>
                <a:gd name="T75" fmla="*/ 7 h 32"/>
                <a:gd name="T76" fmla="*/ 17 w 19"/>
                <a:gd name="T77" fmla="*/ 4 h 32"/>
                <a:gd name="T78" fmla="*/ 14 w 19"/>
                <a:gd name="T79" fmla="*/ 1 h 32"/>
                <a:gd name="T80" fmla="*/ 10 w 19"/>
                <a:gd name="T81" fmla="*/ 0 h 32"/>
                <a:gd name="T82" fmla="*/ 7 w 19"/>
                <a:gd name="T83" fmla="*/ 1 h 32"/>
                <a:gd name="T84" fmla="*/ 4 w 19"/>
                <a:gd name="T85" fmla="*/ 3 h 32"/>
                <a:gd name="T86" fmla="*/ 2 w 19"/>
                <a:gd name="T87" fmla="*/ 5 h 32"/>
                <a:gd name="T88" fmla="*/ 1 w 19"/>
                <a:gd name="T89" fmla="*/ 8 h 32"/>
                <a:gd name="T90" fmla="*/ 1 w 19"/>
                <a:gd name="T91" fmla="*/ 11 h 32"/>
                <a:gd name="T92" fmla="*/ 1 w 19"/>
                <a:gd name="T93" fmla="*/ 15 h 32"/>
                <a:gd name="T94" fmla="*/ 3 w 19"/>
                <a:gd name="T95" fmla="*/ 18 h 32"/>
                <a:gd name="T96" fmla="*/ 6 w 19"/>
                <a:gd name="T97" fmla="*/ 20 h 32"/>
                <a:gd name="T98" fmla="*/ 10 w 19"/>
                <a:gd name="T99" fmla="*/ 20 h 32"/>
                <a:gd name="T100" fmla="*/ 13 w 19"/>
                <a:gd name="T101" fmla="*/ 20 h 32"/>
                <a:gd name="T102" fmla="*/ 14 w 19"/>
                <a:gd name="T103" fmla="*/ 20 h 32"/>
                <a:gd name="T104" fmla="*/ 15 w 19"/>
                <a:gd name="T105" fmla="*/ 19 h 32"/>
                <a:gd name="T106" fmla="*/ 15 w 19"/>
                <a:gd name="T107" fmla="*/ 2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9" h="32">
                  <a:moveTo>
                    <a:pt x="15" y="10"/>
                  </a:moveTo>
                  <a:cubicBezTo>
                    <a:pt x="15" y="11"/>
                    <a:pt x="15" y="12"/>
                    <a:pt x="15" y="13"/>
                  </a:cubicBezTo>
                  <a:cubicBezTo>
                    <a:pt x="15" y="14"/>
                    <a:pt x="14" y="15"/>
                    <a:pt x="14" y="15"/>
                  </a:cubicBezTo>
                  <a:cubicBezTo>
                    <a:pt x="13" y="16"/>
                    <a:pt x="12" y="16"/>
                    <a:pt x="11" y="16"/>
                  </a:cubicBezTo>
                  <a:cubicBezTo>
                    <a:pt x="10" y="16"/>
                    <a:pt x="9" y="16"/>
                    <a:pt x="8" y="16"/>
                  </a:cubicBezTo>
                  <a:cubicBezTo>
                    <a:pt x="8" y="16"/>
                    <a:pt x="7" y="16"/>
                    <a:pt x="6" y="15"/>
                  </a:cubicBezTo>
                  <a:cubicBezTo>
                    <a:pt x="6" y="15"/>
                    <a:pt x="6" y="14"/>
                    <a:pt x="5" y="13"/>
                  </a:cubicBezTo>
                  <a:cubicBezTo>
                    <a:pt x="5" y="13"/>
                    <a:pt x="5" y="12"/>
                    <a:pt x="5" y="10"/>
                  </a:cubicBezTo>
                  <a:cubicBezTo>
                    <a:pt x="5" y="9"/>
                    <a:pt x="5" y="8"/>
                    <a:pt x="5" y="8"/>
                  </a:cubicBezTo>
                  <a:cubicBezTo>
                    <a:pt x="6" y="7"/>
                    <a:pt x="6" y="6"/>
                    <a:pt x="6" y="6"/>
                  </a:cubicBezTo>
                  <a:cubicBezTo>
                    <a:pt x="7" y="5"/>
                    <a:pt x="7" y="5"/>
                    <a:pt x="8" y="5"/>
                  </a:cubicBezTo>
                  <a:cubicBezTo>
                    <a:pt x="9" y="5"/>
                    <a:pt x="9" y="5"/>
                    <a:pt x="10" y="5"/>
                  </a:cubicBezTo>
                  <a:cubicBezTo>
                    <a:pt x="12" y="5"/>
                    <a:pt x="12" y="5"/>
                    <a:pt x="13" y="5"/>
                  </a:cubicBezTo>
                  <a:cubicBezTo>
                    <a:pt x="14" y="6"/>
                    <a:pt x="14" y="6"/>
                    <a:pt x="15" y="7"/>
                  </a:cubicBezTo>
                  <a:cubicBezTo>
                    <a:pt x="15" y="8"/>
                    <a:pt x="15" y="8"/>
                    <a:pt x="15" y="10"/>
                  </a:cubicBezTo>
                  <a:close/>
                  <a:moveTo>
                    <a:pt x="15" y="21"/>
                  </a:moveTo>
                  <a:cubicBezTo>
                    <a:pt x="15" y="22"/>
                    <a:pt x="15" y="23"/>
                    <a:pt x="15" y="23"/>
                  </a:cubicBezTo>
                  <a:cubicBezTo>
                    <a:pt x="15" y="24"/>
                    <a:pt x="15" y="25"/>
                    <a:pt x="14" y="25"/>
                  </a:cubicBezTo>
                  <a:cubicBezTo>
                    <a:pt x="14" y="26"/>
                    <a:pt x="14" y="27"/>
                    <a:pt x="13" y="27"/>
                  </a:cubicBezTo>
                  <a:cubicBezTo>
                    <a:pt x="13" y="27"/>
                    <a:pt x="12" y="28"/>
                    <a:pt x="11" y="28"/>
                  </a:cubicBezTo>
                  <a:cubicBezTo>
                    <a:pt x="10" y="28"/>
                    <a:pt x="10" y="28"/>
                    <a:pt x="9" y="28"/>
                  </a:cubicBezTo>
                  <a:cubicBezTo>
                    <a:pt x="8" y="28"/>
                    <a:pt x="7" y="28"/>
                    <a:pt x="6" y="27"/>
                  </a:cubicBezTo>
                  <a:cubicBezTo>
                    <a:pt x="6" y="27"/>
                    <a:pt x="5" y="26"/>
                    <a:pt x="5" y="26"/>
                  </a:cubicBezTo>
                  <a:cubicBezTo>
                    <a:pt x="5" y="25"/>
                    <a:pt x="5" y="25"/>
                    <a:pt x="5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1" y="27"/>
                    <a:pt x="1" y="28"/>
                    <a:pt x="2" y="29"/>
                  </a:cubicBezTo>
                  <a:cubicBezTo>
                    <a:pt x="2" y="30"/>
                    <a:pt x="3" y="30"/>
                    <a:pt x="4" y="31"/>
                  </a:cubicBezTo>
                  <a:cubicBezTo>
                    <a:pt x="4" y="31"/>
                    <a:pt x="5" y="32"/>
                    <a:pt x="6" y="32"/>
                  </a:cubicBezTo>
                  <a:cubicBezTo>
                    <a:pt x="8" y="32"/>
                    <a:pt x="9" y="32"/>
                    <a:pt x="10" y="32"/>
                  </a:cubicBezTo>
                  <a:cubicBezTo>
                    <a:pt x="11" y="32"/>
                    <a:pt x="12" y="32"/>
                    <a:pt x="13" y="32"/>
                  </a:cubicBezTo>
                  <a:cubicBezTo>
                    <a:pt x="14" y="32"/>
                    <a:pt x="15" y="31"/>
                    <a:pt x="16" y="31"/>
                  </a:cubicBezTo>
                  <a:cubicBezTo>
                    <a:pt x="16" y="30"/>
                    <a:pt x="17" y="30"/>
                    <a:pt x="18" y="29"/>
                  </a:cubicBezTo>
                  <a:cubicBezTo>
                    <a:pt x="18" y="28"/>
                    <a:pt x="18" y="27"/>
                    <a:pt x="19" y="27"/>
                  </a:cubicBezTo>
                  <a:cubicBezTo>
                    <a:pt x="19" y="26"/>
                    <a:pt x="19" y="25"/>
                    <a:pt x="19" y="24"/>
                  </a:cubicBezTo>
                  <a:cubicBezTo>
                    <a:pt x="19" y="23"/>
                    <a:pt x="19" y="22"/>
                    <a:pt x="19" y="20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9" y="10"/>
                    <a:pt x="19" y="8"/>
                    <a:pt x="19" y="7"/>
                  </a:cubicBezTo>
                  <a:cubicBezTo>
                    <a:pt x="19" y="6"/>
                    <a:pt x="18" y="5"/>
                    <a:pt x="17" y="4"/>
                  </a:cubicBezTo>
                  <a:cubicBezTo>
                    <a:pt x="17" y="3"/>
                    <a:pt x="16" y="2"/>
                    <a:pt x="14" y="1"/>
                  </a:cubicBezTo>
                  <a:cubicBezTo>
                    <a:pt x="13" y="1"/>
                    <a:pt x="12" y="0"/>
                    <a:pt x="10" y="0"/>
                  </a:cubicBezTo>
                  <a:cubicBezTo>
                    <a:pt x="9" y="0"/>
                    <a:pt x="8" y="1"/>
                    <a:pt x="7" y="1"/>
                  </a:cubicBezTo>
                  <a:cubicBezTo>
                    <a:pt x="5" y="1"/>
                    <a:pt x="4" y="2"/>
                    <a:pt x="4" y="3"/>
                  </a:cubicBezTo>
                  <a:cubicBezTo>
                    <a:pt x="3" y="3"/>
                    <a:pt x="2" y="4"/>
                    <a:pt x="2" y="5"/>
                  </a:cubicBezTo>
                  <a:cubicBezTo>
                    <a:pt x="1" y="6"/>
                    <a:pt x="1" y="7"/>
                    <a:pt x="1" y="8"/>
                  </a:cubicBezTo>
                  <a:cubicBezTo>
                    <a:pt x="1" y="9"/>
                    <a:pt x="1" y="10"/>
                    <a:pt x="1" y="11"/>
                  </a:cubicBezTo>
                  <a:cubicBezTo>
                    <a:pt x="1" y="13"/>
                    <a:pt x="1" y="14"/>
                    <a:pt x="1" y="15"/>
                  </a:cubicBezTo>
                  <a:cubicBezTo>
                    <a:pt x="2" y="16"/>
                    <a:pt x="2" y="17"/>
                    <a:pt x="3" y="18"/>
                  </a:cubicBezTo>
                  <a:cubicBezTo>
                    <a:pt x="3" y="18"/>
                    <a:pt x="4" y="19"/>
                    <a:pt x="6" y="20"/>
                  </a:cubicBezTo>
                  <a:cubicBezTo>
                    <a:pt x="7" y="20"/>
                    <a:pt x="9" y="20"/>
                    <a:pt x="10" y="20"/>
                  </a:cubicBezTo>
                  <a:cubicBezTo>
                    <a:pt x="11" y="20"/>
                    <a:pt x="12" y="20"/>
                    <a:pt x="13" y="20"/>
                  </a:cubicBezTo>
                  <a:cubicBezTo>
                    <a:pt x="13" y="20"/>
                    <a:pt x="14" y="20"/>
                    <a:pt x="14" y="20"/>
                  </a:cubicBezTo>
                  <a:cubicBezTo>
                    <a:pt x="15" y="19"/>
                    <a:pt x="15" y="19"/>
                    <a:pt x="15" y="19"/>
                  </a:cubicBezTo>
                  <a:lnTo>
                    <a:pt x="15" y="2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6" name="Freeform 45"/>
            <p:cNvSpPr>
              <a:spLocks noEditPoints="1"/>
            </p:cNvSpPr>
            <p:nvPr/>
          </p:nvSpPr>
          <p:spPr bwMode="auto">
            <a:xfrm>
              <a:off x="476605" y="837305"/>
              <a:ext cx="21579" cy="32800"/>
            </a:xfrm>
            <a:custGeom>
              <a:avLst/>
              <a:gdLst>
                <a:gd name="T0" fmla="*/ 17 w 21"/>
                <a:gd name="T1" fmla="*/ 18 h 32"/>
                <a:gd name="T2" fmla="*/ 17 w 21"/>
                <a:gd name="T3" fmla="*/ 22 h 32"/>
                <a:gd name="T4" fmla="*/ 15 w 21"/>
                <a:gd name="T5" fmla="*/ 25 h 32"/>
                <a:gd name="T6" fmla="*/ 13 w 21"/>
                <a:gd name="T7" fmla="*/ 27 h 32"/>
                <a:gd name="T8" fmla="*/ 11 w 21"/>
                <a:gd name="T9" fmla="*/ 28 h 32"/>
                <a:gd name="T10" fmla="*/ 8 w 21"/>
                <a:gd name="T11" fmla="*/ 27 h 32"/>
                <a:gd name="T12" fmla="*/ 6 w 21"/>
                <a:gd name="T13" fmla="*/ 25 h 32"/>
                <a:gd name="T14" fmla="*/ 5 w 21"/>
                <a:gd name="T15" fmla="*/ 21 h 32"/>
                <a:gd name="T16" fmla="*/ 4 w 21"/>
                <a:gd name="T17" fmla="*/ 17 h 32"/>
                <a:gd name="T18" fmla="*/ 4 w 21"/>
                <a:gd name="T19" fmla="*/ 14 h 32"/>
                <a:gd name="T20" fmla="*/ 5 w 21"/>
                <a:gd name="T21" fmla="*/ 11 h 32"/>
                <a:gd name="T22" fmla="*/ 6 w 21"/>
                <a:gd name="T23" fmla="*/ 7 h 32"/>
                <a:gd name="T24" fmla="*/ 8 w 21"/>
                <a:gd name="T25" fmla="*/ 5 h 32"/>
                <a:gd name="T26" fmla="*/ 11 w 21"/>
                <a:gd name="T27" fmla="*/ 4 h 32"/>
                <a:gd name="T28" fmla="*/ 13 w 21"/>
                <a:gd name="T29" fmla="*/ 5 h 32"/>
                <a:gd name="T30" fmla="*/ 15 w 21"/>
                <a:gd name="T31" fmla="*/ 7 h 32"/>
                <a:gd name="T32" fmla="*/ 17 w 21"/>
                <a:gd name="T33" fmla="*/ 10 h 32"/>
                <a:gd name="T34" fmla="*/ 17 w 21"/>
                <a:gd name="T35" fmla="*/ 15 h 32"/>
                <a:gd name="T36" fmla="*/ 17 w 21"/>
                <a:gd name="T37" fmla="*/ 18 h 32"/>
                <a:gd name="T38" fmla="*/ 21 w 21"/>
                <a:gd name="T39" fmla="*/ 13 h 32"/>
                <a:gd name="T40" fmla="*/ 21 w 21"/>
                <a:gd name="T41" fmla="*/ 9 h 32"/>
                <a:gd name="T42" fmla="*/ 19 w 21"/>
                <a:gd name="T43" fmla="*/ 5 h 32"/>
                <a:gd name="T44" fmla="*/ 17 w 21"/>
                <a:gd name="T45" fmla="*/ 2 h 32"/>
                <a:gd name="T46" fmla="*/ 14 w 21"/>
                <a:gd name="T47" fmla="*/ 1 h 32"/>
                <a:gd name="T48" fmla="*/ 11 w 21"/>
                <a:gd name="T49" fmla="*/ 0 h 32"/>
                <a:gd name="T50" fmla="*/ 7 w 21"/>
                <a:gd name="T51" fmla="*/ 1 h 32"/>
                <a:gd name="T52" fmla="*/ 4 w 21"/>
                <a:gd name="T53" fmla="*/ 3 h 32"/>
                <a:gd name="T54" fmla="*/ 2 w 21"/>
                <a:gd name="T55" fmla="*/ 6 h 32"/>
                <a:gd name="T56" fmla="*/ 1 w 21"/>
                <a:gd name="T57" fmla="*/ 10 h 32"/>
                <a:gd name="T58" fmla="*/ 0 w 21"/>
                <a:gd name="T59" fmla="*/ 14 h 32"/>
                <a:gd name="T60" fmla="*/ 0 w 21"/>
                <a:gd name="T61" fmla="*/ 18 h 32"/>
                <a:gd name="T62" fmla="*/ 1 w 21"/>
                <a:gd name="T63" fmla="*/ 22 h 32"/>
                <a:gd name="T64" fmla="*/ 2 w 21"/>
                <a:gd name="T65" fmla="*/ 26 h 32"/>
                <a:gd name="T66" fmla="*/ 4 w 21"/>
                <a:gd name="T67" fmla="*/ 29 h 32"/>
                <a:gd name="T68" fmla="*/ 7 w 21"/>
                <a:gd name="T69" fmla="*/ 32 h 32"/>
                <a:gd name="T70" fmla="*/ 11 w 21"/>
                <a:gd name="T71" fmla="*/ 32 h 32"/>
                <a:gd name="T72" fmla="*/ 14 w 21"/>
                <a:gd name="T73" fmla="*/ 32 h 32"/>
                <a:gd name="T74" fmla="*/ 17 w 21"/>
                <a:gd name="T75" fmla="*/ 30 h 32"/>
                <a:gd name="T76" fmla="*/ 19 w 21"/>
                <a:gd name="T77" fmla="*/ 28 h 32"/>
                <a:gd name="T78" fmla="*/ 20 w 21"/>
                <a:gd name="T79" fmla="*/ 24 h 32"/>
                <a:gd name="T80" fmla="*/ 21 w 21"/>
                <a:gd name="T81" fmla="*/ 21 h 32"/>
                <a:gd name="T82" fmla="*/ 21 w 21"/>
                <a:gd name="T83" fmla="*/ 18 h 32"/>
                <a:gd name="T84" fmla="*/ 21 w 21"/>
                <a:gd name="T85" fmla="*/ 1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1" h="32">
                  <a:moveTo>
                    <a:pt x="17" y="18"/>
                  </a:moveTo>
                  <a:cubicBezTo>
                    <a:pt x="17" y="19"/>
                    <a:pt x="17" y="20"/>
                    <a:pt x="17" y="22"/>
                  </a:cubicBezTo>
                  <a:cubicBezTo>
                    <a:pt x="16" y="23"/>
                    <a:pt x="16" y="24"/>
                    <a:pt x="15" y="25"/>
                  </a:cubicBezTo>
                  <a:cubicBezTo>
                    <a:pt x="15" y="26"/>
                    <a:pt x="14" y="27"/>
                    <a:pt x="13" y="27"/>
                  </a:cubicBezTo>
                  <a:cubicBezTo>
                    <a:pt x="12" y="28"/>
                    <a:pt x="12" y="28"/>
                    <a:pt x="11" y="28"/>
                  </a:cubicBezTo>
                  <a:cubicBezTo>
                    <a:pt x="9" y="28"/>
                    <a:pt x="9" y="28"/>
                    <a:pt x="8" y="27"/>
                  </a:cubicBezTo>
                  <a:cubicBezTo>
                    <a:pt x="7" y="27"/>
                    <a:pt x="6" y="26"/>
                    <a:pt x="6" y="25"/>
                  </a:cubicBezTo>
                  <a:cubicBezTo>
                    <a:pt x="5" y="24"/>
                    <a:pt x="5" y="23"/>
                    <a:pt x="5" y="21"/>
                  </a:cubicBezTo>
                  <a:cubicBezTo>
                    <a:pt x="4" y="20"/>
                    <a:pt x="4" y="19"/>
                    <a:pt x="4" y="17"/>
                  </a:cubicBezTo>
                  <a:cubicBezTo>
                    <a:pt x="4" y="15"/>
                    <a:pt x="4" y="14"/>
                    <a:pt x="4" y="14"/>
                  </a:cubicBezTo>
                  <a:cubicBezTo>
                    <a:pt x="4" y="13"/>
                    <a:pt x="5" y="12"/>
                    <a:pt x="5" y="11"/>
                  </a:cubicBezTo>
                  <a:cubicBezTo>
                    <a:pt x="5" y="10"/>
                    <a:pt x="5" y="8"/>
                    <a:pt x="6" y="7"/>
                  </a:cubicBezTo>
                  <a:cubicBezTo>
                    <a:pt x="6" y="7"/>
                    <a:pt x="7" y="6"/>
                    <a:pt x="8" y="5"/>
                  </a:cubicBezTo>
                  <a:cubicBezTo>
                    <a:pt x="9" y="5"/>
                    <a:pt x="10" y="4"/>
                    <a:pt x="11" y="4"/>
                  </a:cubicBezTo>
                  <a:cubicBezTo>
                    <a:pt x="12" y="4"/>
                    <a:pt x="13" y="5"/>
                    <a:pt x="13" y="5"/>
                  </a:cubicBezTo>
                  <a:cubicBezTo>
                    <a:pt x="14" y="6"/>
                    <a:pt x="15" y="6"/>
                    <a:pt x="15" y="7"/>
                  </a:cubicBezTo>
                  <a:cubicBezTo>
                    <a:pt x="16" y="8"/>
                    <a:pt x="16" y="9"/>
                    <a:pt x="17" y="10"/>
                  </a:cubicBezTo>
                  <a:cubicBezTo>
                    <a:pt x="17" y="12"/>
                    <a:pt x="17" y="13"/>
                    <a:pt x="17" y="15"/>
                  </a:cubicBezTo>
                  <a:cubicBezTo>
                    <a:pt x="17" y="16"/>
                    <a:pt x="17" y="17"/>
                    <a:pt x="17" y="18"/>
                  </a:cubicBezTo>
                  <a:close/>
                  <a:moveTo>
                    <a:pt x="21" y="13"/>
                  </a:moveTo>
                  <a:cubicBezTo>
                    <a:pt x="21" y="12"/>
                    <a:pt x="21" y="10"/>
                    <a:pt x="21" y="9"/>
                  </a:cubicBezTo>
                  <a:cubicBezTo>
                    <a:pt x="20" y="8"/>
                    <a:pt x="20" y="7"/>
                    <a:pt x="19" y="5"/>
                  </a:cubicBezTo>
                  <a:cubicBezTo>
                    <a:pt x="19" y="4"/>
                    <a:pt x="18" y="3"/>
                    <a:pt x="17" y="2"/>
                  </a:cubicBezTo>
                  <a:cubicBezTo>
                    <a:pt x="16" y="2"/>
                    <a:pt x="15" y="1"/>
                    <a:pt x="14" y="1"/>
                  </a:cubicBezTo>
                  <a:cubicBezTo>
                    <a:pt x="13" y="0"/>
                    <a:pt x="12" y="0"/>
                    <a:pt x="11" y="0"/>
                  </a:cubicBezTo>
                  <a:cubicBezTo>
                    <a:pt x="9" y="0"/>
                    <a:pt x="8" y="0"/>
                    <a:pt x="7" y="1"/>
                  </a:cubicBezTo>
                  <a:cubicBezTo>
                    <a:pt x="5" y="2"/>
                    <a:pt x="5" y="2"/>
                    <a:pt x="4" y="3"/>
                  </a:cubicBezTo>
                  <a:cubicBezTo>
                    <a:pt x="3" y="4"/>
                    <a:pt x="2" y="5"/>
                    <a:pt x="2" y="6"/>
                  </a:cubicBezTo>
                  <a:cubicBezTo>
                    <a:pt x="1" y="7"/>
                    <a:pt x="1" y="9"/>
                    <a:pt x="1" y="10"/>
                  </a:cubicBezTo>
                  <a:cubicBezTo>
                    <a:pt x="0" y="12"/>
                    <a:pt x="0" y="13"/>
                    <a:pt x="0" y="14"/>
                  </a:cubicBezTo>
                  <a:cubicBezTo>
                    <a:pt x="0" y="15"/>
                    <a:pt x="0" y="16"/>
                    <a:pt x="0" y="18"/>
                  </a:cubicBezTo>
                  <a:cubicBezTo>
                    <a:pt x="0" y="20"/>
                    <a:pt x="0" y="21"/>
                    <a:pt x="1" y="22"/>
                  </a:cubicBezTo>
                  <a:cubicBezTo>
                    <a:pt x="1" y="24"/>
                    <a:pt x="1" y="25"/>
                    <a:pt x="2" y="26"/>
                  </a:cubicBezTo>
                  <a:cubicBezTo>
                    <a:pt x="2" y="27"/>
                    <a:pt x="3" y="28"/>
                    <a:pt x="4" y="29"/>
                  </a:cubicBezTo>
                  <a:cubicBezTo>
                    <a:pt x="5" y="30"/>
                    <a:pt x="6" y="31"/>
                    <a:pt x="7" y="32"/>
                  </a:cubicBezTo>
                  <a:cubicBezTo>
                    <a:pt x="8" y="32"/>
                    <a:pt x="9" y="32"/>
                    <a:pt x="11" y="32"/>
                  </a:cubicBezTo>
                  <a:cubicBezTo>
                    <a:pt x="12" y="32"/>
                    <a:pt x="13" y="32"/>
                    <a:pt x="14" y="32"/>
                  </a:cubicBezTo>
                  <a:cubicBezTo>
                    <a:pt x="15" y="31"/>
                    <a:pt x="16" y="31"/>
                    <a:pt x="17" y="30"/>
                  </a:cubicBezTo>
                  <a:cubicBezTo>
                    <a:pt x="18" y="30"/>
                    <a:pt x="18" y="29"/>
                    <a:pt x="19" y="28"/>
                  </a:cubicBezTo>
                  <a:cubicBezTo>
                    <a:pt x="20" y="27"/>
                    <a:pt x="20" y="26"/>
                    <a:pt x="20" y="24"/>
                  </a:cubicBezTo>
                  <a:cubicBezTo>
                    <a:pt x="21" y="23"/>
                    <a:pt x="21" y="22"/>
                    <a:pt x="21" y="21"/>
                  </a:cubicBezTo>
                  <a:cubicBezTo>
                    <a:pt x="21" y="19"/>
                    <a:pt x="21" y="18"/>
                    <a:pt x="21" y="18"/>
                  </a:cubicBezTo>
                  <a:cubicBezTo>
                    <a:pt x="21" y="16"/>
                    <a:pt x="21" y="15"/>
                    <a:pt x="21" y="1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直接连接符 20"/>
          <p:cNvCxnSpPr/>
          <p:nvPr userDrawn="1"/>
        </p:nvCxnSpPr>
        <p:spPr>
          <a:xfrm>
            <a:off x="-624114" y="4905830"/>
            <a:ext cx="13948228" cy="0"/>
          </a:xfrm>
          <a:prstGeom prst="line">
            <a:avLst/>
          </a:prstGeom>
          <a:ln>
            <a:solidFill>
              <a:srgbClr val="BA2A1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组合 19"/>
          <p:cNvGrpSpPr/>
          <p:nvPr userDrawn="1"/>
        </p:nvGrpSpPr>
        <p:grpSpPr>
          <a:xfrm>
            <a:off x="9875153" y="1119091"/>
            <a:ext cx="1864636" cy="492490"/>
            <a:chOff x="232331" y="483409"/>
            <a:chExt cx="1887300" cy="498475"/>
          </a:xfrm>
          <a:solidFill>
            <a:srgbClr val="9C0C15"/>
          </a:solidFill>
        </p:grpSpPr>
        <p:sp>
          <p:nvSpPr>
            <p:cNvPr id="22" name="Freeform 5"/>
            <p:cNvSpPr/>
            <p:nvPr/>
          </p:nvSpPr>
          <p:spPr bwMode="auto">
            <a:xfrm>
              <a:off x="951343" y="578788"/>
              <a:ext cx="47906" cy="149758"/>
            </a:xfrm>
            <a:custGeom>
              <a:avLst/>
              <a:gdLst>
                <a:gd name="T0" fmla="*/ 0 w 47"/>
                <a:gd name="T1" fmla="*/ 138 h 146"/>
                <a:gd name="T2" fmla="*/ 8 w 47"/>
                <a:gd name="T3" fmla="*/ 145 h 146"/>
                <a:gd name="T4" fmla="*/ 28 w 47"/>
                <a:gd name="T5" fmla="*/ 113 h 146"/>
                <a:gd name="T6" fmla="*/ 46 w 47"/>
                <a:gd name="T7" fmla="*/ 40 h 146"/>
                <a:gd name="T8" fmla="*/ 18 w 47"/>
                <a:gd name="T9" fmla="*/ 0 h 146"/>
                <a:gd name="T10" fmla="*/ 9 w 47"/>
                <a:gd name="T11" fmla="*/ 8 h 146"/>
                <a:gd name="T12" fmla="*/ 15 w 47"/>
                <a:gd name="T13" fmla="*/ 49 h 146"/>
                <a:gd name="T14" fmla="*/ 8 w 47"/>
                <a:gd name="T15" fmla="*/ 112 h 146"/>
                <a:gd name="T16" fmla="*/ 0 w 47"/>
                <a:gd name="T17" fmla="*/ 138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146">
                  <a:moveTo>
                    <a:pt x="0" y="138"/>
                  </a:moveTo>
                  <a:cubicBezTo>
                    <a:pt x="0" y="138"/>
                    <a:pt x="0" y="146"/>
                    <a:pt x="8" y="145"/>
                  </a:cubicBezTo>
                  <a:cubicBezTo>
                    <a:pt x="8" y="145"/>
                    <a:pt x="27" y="129"/>
                    <a:pt x="28" y="113"/>
                  </a:cubicBezTo>
                  <a:cubicBezTo>
                    <a:pt x="28" y="113"/>
                    <a:pt x="35" y="61"/>
                    <a:pt x="46" y="40"/>
                  </a:cubicBezTo>
                  <a:cubicBezTo>
                    <a:pt x="46" y="40"/>
                    <a:pt x="47" y="27"/>
                    <a:pt x="18" y="0"/>
                  </a:cubicBezTo>
                  <a:cubicBezTo>
                    <a:pt x="18" y="0"/>
                    <a:pt x="8" y="3"/>
                    <a:pt x="9" y="8"/>
                  </a:cubicBezTo>
                  <a:cubicBezTo>
                    <a:pt x="9" y="13"/>
                    <a:pt x="23" y="19"/>
                    <a:pt x="15" y="49"/>
                  </a:cubicBezTo>
                  <a:cubicBezTo>
                    <a:pt x="8" y="112"/>
                    <a:pt x="8" y="112"/>
                    <a:pt x="8" y="112"/>
                  </a:cubicBezTo>
                  <a:cubicBezTo>
                    <a:pt x="8" y="112"/>
                    <a:pt x="7" y="131"/>
                    <a:pt x="0" y="13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6"/>
            <p:cNvSpPr/>
            <p:nvPr/>
          </p:nvSpPr>
          <p:spPr bwMode="auto">
            <a:xfrm>
              <a:off x="1007449" y="715167"/>
              <a:ext cx="91927" cy="94516"/>
            </a:xfrm>
            <a:custGeom>
              <a:avLst/>
              <a:gdLst>
                <a:gd name="T0" fmla="*/ 83 w 90"/>
                <a:gd name="T1" fmla="*/ 39 h 92"/>
                <a:gd name="T2" fmla="*/ 54 w 90"/>
                <a:gd name="T3" fmla="*/ 6 h 92"/>
                <a:gd name="T4" fmla="*/ 42 w 90"/>
                <a:gd name="T5" fmla="*/ 14 h 92"/>
                <a:gd name="T6" fmla="*/ 4 w 90"/>
                <a:gd name="T7" fmla="*/ 77 h 92"/>
                <a:gd name="T8" fmla="*/ 16 w 90"/>
                <a:gd name="T9" fmla="*/ 82 h 92"/>
                <a:gd name="T10" fmla="*/ 73 w 90"/>
                <a:gd name="T11" fmla="*/ 56 h 92"/>
                <a:gd name="T12" fmla="*/ 83 w 90"/>
                <a:gd name="T13" fmla="*/ 39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92">
                  <a:moveTo>
                    <a:pt x="83" y="39"/>
                  </a:moveTo>
                  <a:cubicBezTo>
                    <a:pt x="54" y="6"/>
                    <a:pt x="54" y="6"/>
                    <a:pt x="54" y="6"/>
                  </a:cubicBezTo>
                  <a:cubicBezTo>
                    <a:pt x="54" y="6"/>
                    <a:pt x="39" y="0"/>
                    <a:pt x="42" y="14"/>
                  </a:cubicBezTo>
                  <a:cubicBezTo>
                    <a:pt x="42" y="14"/>
                    <a:pt x="28" y="64"/>
                    <a:pt x="4" y="77"/>
                  </a:cubicBezTo>
                  <a:cubicBezTo>
                    <a:pt x="4" y="77"/>
                    <a:pt x="0" y="92"/>
                    <a:pt x="16" y="82"/>
                  </a:cubicBezTo>
                  <a:cubicBezTo>
                    <a:pt x="16" y="82"/>
                    <a:pt x="60" y="54"/>
                    <a:pt x="73" y="56"/>
                  </a:cubicBezTo>
                  <a:cubicBezTo>
                    <a:pt x="73" y="56"/>
                    <a:pt x="90" y="51"/>
                    <a:pt x="83" y="3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7"/>
            <p:cNvSpPr/>
            <p:nvPr/>
          </p:nvSpPr>
          <p:spPr bwMode="auto">
            <a:xfrm>
              <a:off x="818417" y="733726"/>
              <a:ext cx="176948" cy="144579"/>
            </a:xfrm>
            <a:custGeom>
              <a:avLst/>
              <a:gdLst>
                <a:gd name="T0" fmla="*/ 167 w 173"/>
                <a:gd name="T1" fmla="*/ 12 h 141"/>
                <a:gd name="T2" fmla="*/ 160 w 173"/>
                <a:gd name="T3" fmla="*/ 3 h 141"/>
                <a:gd name="T4" fmla="*/ 114 w 173"/>
                <a:gd name="T5" fmla="*/ 42 h 141"/>
                <a:gd name="T6" fmla="*/ 73 w 173"/>
                <a:gd name="T7" fmla="*/ 77 h 141"/>
                <a:gd name="T8" fmla="*/ 46 w 173"/>
                <a:gd name="T9" fmla="*/ 98 h 141"/>
                <a:gd name="T10" fmla="*/ 42 w 173"/>
                <a:gd name="T11" fmla="*/ 95 h 141"/>
                <a:gd name="T12" fmla="*/ 38 w 173"/>
                <a:gd name="T13" fmla="*/ 21 h 141"/>
                <a:gd name="T14" fmla="*/ 33 w 173"/>
                <a:gd name="T15" fmla="*/ 33 h 141"/>
                <a:gd name="T16" fmla="*/ 0 w 173"/>
                <a:gd name="T17" fmla="*/ 109 h 141"/>
                <a:gd name="T18" fmla="*/ 27 w 173"/>
                <a:gd name="T19" fmla="*/ 141 h 141"/>
                <a:gd name="T20" fmla="*/ 97 w 173"/>
                <a:gd name="T21" fmla="*/ 104 h 141"/>
                <a:gd name="T22" fmla="*/ 131 w 173"/>
                <a:gd name="T23" fmla="*/ 67 h 141"/>
                <a:gd name="T24" fmla="*/ 167 w 173"/>
                <a:gd name="T25" fmla="*/ 1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3" h="141">
                  <a:moveTo>
                    <a:pt x="167" y="12"/>
                  </a:moveTo>
                  <a:cubicBezTo>
                    <a:pt x="167" y="12"/>
                    <a:pt x="173" y="0"/>
                    <a:pt x="160" y="3"/>
                  </a:cubicBezTo>
                  <a:cubicBezTo>
                    <a:pt x="160" y="3"/>
                    <a:pt x="132" y="38"/>
                    <a:pt x="114" y="42"/>
                  </a:cubicBezTo>
                  <a:cubicBezTo>
                    <a:pt x="114" y="42"/>
                    <a:pt x="84" y="72"/>
                    <a:pt x="73" y="77"/>
                  </a:cubicBezTo>
                  <a:cubicBezTo>
                    <a:pt x="73" y="77"/>
                    <a:pt x="49" y="92"/>
                    <a:pt x="46" y="98"/>
                  </a:cubicBezTo>
                  <a:cubicBezTo>
                    <a:pt x="42" y="95"/>
                    <a:pt x="42" y="95"/>
                    <a:pt x="42" y="95"/>
                  </a:cubicBezTo>
                  <a:cubicBezTo>
                    <a:pt x="42" y="95"/>
                    <a:pt x="69" y="33"/>
                    <a:pt x="38" y="21"/>
                  </a:cubicBezTo>
                  <a:cubicBezTo>
                    <a:pt x="38" y="21"/>
                    <a:pt x="32" y="24"/>
                    <a:pt x="33" y="33"/>
                  </a:cubicBezTo>
                  <a:cubicBezTo>
                    <a:pt x="33" y="33"/>
                    <a:pt x="15" y="100"/>
                    <a:pt x="0" y="109"/>
                  </a:cubicBezTo>
                  <a:cubicBezTo>
                    <a:pt x="0" y="109"/>
                    <a:pt x="12" y="128"/>
                    <a:pt x="27" y="141"/>
                  </a:cubicBezTo>
                  <a:cubicBezTo>
                    <a:pt x="27" y="141"/>
                    <a:pt x="81" y="116"/>
                    <a:pt x="97" y="104"/>
                  </a:cubicBezTo>
                  <a:cubicBezTo>
                    <a:pt x="97" y="104"/>
                    <a:pt x="125" y="78"/>
                    <a:pt x="131" y="67"/>
                  </a:cubicBezTo>
                  <a:cubicBezTo>
                    <a:pt x="131" y="67"/>
                    <a:pt x="159" y="30"/>
                    <a:pt x="167" y="12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8"/>
            <p:cNvSpPr/>
            <p:nvPr/>
          </p:nvSpPr>
          <p:spPr bwMode="auto">
            <a:xfrm>
              <a:off x="1475282" y="575767"/>
              <a:ext cx="252043" cy="315917"/>
            </a:xfrm>
            <a:custGeom>
              <a:avLst/>
              <a:gdLst>
                <a:gd name="T0" fmla="*/ 231 w 247"/>
                <a:gd name="T1" fmla="*/ 13 h 308"/>
                <a:gd name="T2" fmla="*/ 217 w 247"/>
                <a:gd name="T3" fmla="*/ 23 h 308"/>
                <a:gd name="T4" fmla="*/ 193 w 247"/>
                <a:gd name="T5" fmla="*/ 36 h 308"/>
                <a:gd name="T6" fmla="*/ 165 w 247"/>
                <a:gd name="T7" fmla="*/ 7 h 308"/>
                <a:gd name="T8" fmla="*/ 148 w 247"/>
                <a:gd name="T9" fmla="*/ 9 h 308"/>
                <a:gd name="T10" fmla="*/ 156 w 247"/>
                <a:gd name="T11" fmla="*/ 42 h 308"/>
                <a:gd name="T12" fmla="*/ 156 w 247"/>
                <a:gd name="T13" fmla="*/ 58 h 308"/>
                <a:gd name="T14" fmla="*/ 105 w 247"/>
                <a:gd name="T15" fmla="*/ 95 h 308"/>
                <a:gd name="T16" fmla="*/ 105 w 247"/>
                <a:gd name="T17" fmla="*/ 65 h 308"/>
                <a:gd name="T18" fmla="*/ 91 w 247"/>
                <a:gd name="T19" fmla="*/ 67 h 308"/>
                <a:gd name="T20" fmla="*/ 93 w 247"/>
                <a:gd name="T21" fmla="*/ 125 h 308"/>
                <a:gd name="T22" fmla="*/ 132 w 247"/>
                <a:gd name="T23" fmla="*/ 129 h 308"/>
                <a:gd name="T24" fmla="*/ 104 w 247"/>
                <a:gd name="T25" fmla="*/ 177 h 308"/>
                <a:gd name="T26" fmla="*/ 16 w 247"/>
                <a:gd name="T27" fmla="*/ 288 h 308"/>
                <a:gd name="T28" fmla="*/ 27 w 247"/>
                <a:gd name="T29" fmla="*/ 298 h 308"/>
                <a:gd name="T30" fmla="*/ 116 w 247"/>
                <a:gd name="T31" fmla="*/ 216 h 308"/>
                <a:gd name="T32" fmla="*/ 200 w 247"/>
                <a:gd name="T33" fmla="*/ 66 h 308"/>
                <a:gd name="T34" fmla="*/ 247 w 247"/>
                <a:gd name="T35" fmla="*/ 33 h 308"/>
                <a:gd name="T36" fmla="*/ 231 w 247"/>
                <a:gd name="T37" fmla="*/ 13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47" h="308">
                  <a:moveTo>
                    <a:pt x="231" y="13"/>
                  </a:moveTo>
                  <a:cubicBezTo>
                    <a:pt x="223" y="12"/>
                    <a:pt x="217" y="23"/>
                    <a:pt x="217" y="23"/>
                  </a:cubicBezTo>
                  <a:cubicBezTo>
                    <a:pt x="193" y="36"/>
                    <a:pt x="193" y="36"/>
                    <a:pt x="193" y="36"/>
                  </a:cubicBezTo>
                  <a:cubicBezTo>
                    <a:pt x="196" y="27"/>
                    <a:pt x="165" y="7"/>
                    <a:pt x="165" y="7"/>
                  </a:cubicBezTo>
                  <a:cubicBezTo>
                    <a:pt x="151" y="0"/>
                    <a:pt x="148" y="9"/>
                    <a:pt x="148" y="9"/>
                  </a:cubicBezTo>
                  <a:cubicBezTo>
                    <a:pt x="144" y="20"/>
                    <a:pt x="156" y="42"/>
                    <a:pt x="156" y="42"/>
                  </a:cubicBezTo>
                  <a:cubicBezTo>
                    <a:pt x="156" y="58"/>
                    <a:pt x="156" y="58"/>
                    <a:pt x="156" y="58"/>
                  </a:cubicBezTo>
                  <a:cubicBezTo>
                    <a:pt x="105" y="95"/>
                    <a:pt x="105" y="95"/>
                    <a:pt x="105" y="95"/>
                  </a:cubicBezTo>
                  <a:cubicBezTo>
                    <a:pt x="89" y="87"/>
                    <a:pt x="105" y="65"/>
                    <a:pt x="105" y="65"/>
                  </a:cubicBezTo>
                  <a:cubicBezTo>
                    <a:pt x="103" y="47"/>
                    <a:pt x="91" y="67"/>
                    <a:pt x="91" y="67"/>
                  </a:cubicBezTo>
                  <a:cubicBezTo>
                    <a:pt x="78" y="97"/>
                    <a:pt x="93" y="125"/>
                    <a:pt x="93" y="125"/>
                  </a:cubicBezTo>
                  <a:cubicBezTo>
                    <a:pt x="106" y="146"/>
                    <a:pt x="127" y="133"/>
                    <a:pt x="132" y="129"/>
                  </a:cubicBezTo>
                  <a:cubicBezTo>
                    <a:pt x="125" y="137"/>
                    <a:pt x="104" y="177"/>
                    <a:pt x="104" y="177"/>
                  </a:cubicBezTo>
                  <a:cubicBezTo>
                    <a:pt x="80" y="242"/>
                    <a:pt x="16" y="288"/>
                    <a:pt x="16" y="288"/>
                  </a:cubicBezTo>
                  <a:cubicBezTo>
                    <a:pt x="0" y="308"/>
                    <a:pt x="27" y="298"/>
                    <a:pt x="27" y="298"/>
                  </a:cubicBezTo>
                  <a:cubicBezTo>
                    <a:pt x="51" y="288"/>
                    <a:pt x="116" y="216"/>
                    <a:pt x="116" y="216"/>
                  </a:cubicBezTo>
                  <a:cubicBezTo>
                    <a:pt x="206" y="108"/>
                    <a:pt x="200" y="66"/>
                    <a:pt x="200" y="66"/>
                  </a:cubicBezTo>
                  <a:cubicBezTo>
                    <a:pt x="222" y="56"/>
                    <a:pt x="247" y="33"/>
                    <a:pt x="247" y="33"/>
                  </a:cubicBezTo>
                  <a:lnTo>
                    <a:pt x="231" y="1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9"/>
            <p:cNvSpPr/>
            <p:nvPr/>
          </p:nvSpPr>
          <p:spPr bwMode="auto">
            <a:xfrm>
              <a:off x="1689777" y="747968"/>
              <a:ext cx="69485" cy="122137"/>
            </a:xfrm>
            <a:custGeom>
              <a:avLst/>
              <a:gdLst>
                <a:gd name="T0" fmla="*/ 10 w 68"/>
                <a:gd name="T1" fmla="*/ 26 h 119"/>
                <a:gd name="T2" fmla="*/ 10 w 68"/>
                <a:gd name="T3" fmla="*/ 100 h 119"/>
                <a:gd name="T4" fmla="*/ 16 w 68"/>
                <a:gd name="T5" fmla="*/ 112 h 119"/>
                <a:gd name="T6" fmla="*/ 60 w 68"/>
                <a:gd name="T7" fmla="*/ 58 h 119"/>
                <a:gd name="T8" fmla="*/ 24 w 68"/>
                <a:gd name="T9" fmla="*/ 13 h 119"/>
                <a:gd name="T10" fmla="*/ 10 w 68"/>
                <a:gd name="T11" fmla="*/ 26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" h="119">
                  <a:moveTo>
                    <a:pt x="10" y="26"/>
                  </a:moveTo>
                  <a:cubicBezTo>
                    <a:pt x="10" y="26"/>
                    <a:pt x="27" y="85"/>
                    <a:pt x="10" y="100"/>
                  </a:cubicBezTo>
                  <a:cubicBezTo>
                    <a:pt x="10" y="100"/>
                    <a:pt x="0" y="119"/>
                    <a:pt x="16" y="112"/>
                  </a:cubicBezTo>
                  <a:cubicBezTo>
                    <a:pt x="16" y="112"/>
                    <a:pt x="40" y="72"/>
                    <a:pt x="60" y="58"/>
                  </a:cubicBezTo>
                  <a:cubicBezTo>
                    <a:pt x="60" y="58"/>
                    <a:pt x="68" y="28"/>
                    <a:pt x="24" y="13"/>
                  </a:cubicBezTo>
                  <a:cubicBezTo>
                    <a:pt x="24" y="13"/>
                    <a:pt x="1" y="0"/>
                    <a:pt x="10" y="2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10"/>
            <p:cNvSpPr>
              <a:spLocks noEditPoints="1"/>
            </p:cNvSpPr>
            <p:nvPr/>
          </p:nvSpPr>
          <p:spPr bwMode="auto">
            <a:xfrm>
              <a:off x="1856367" y="483409"/>
              <a:ext cx="263264" cy="451433"/>
            </a:xfrm>
            <a:custGeom>
              <a:avLst/>
              <a:gdLst>
                <a:gd name="T0" fmla="*/ 166 w 258"/>
                <a:gd name="T1" fmla="*/ 8 h 440"/>
                <a:gd name="T2" fmla="*/ 160 w 258"/>
                <a:gd name="T3" fmla="*/ 17 h 440"/>
                <a:gd name="T4" fmla="*/ 133 w 258"/>
                <a:gd name="T5" fmla="*/ 40 h 440"/>
                <a:gd name="T6" fmla="*/ 104 w 258"/>
                <a:gd name="T7" fmla="*/ 52 h 440"/>
                <a:gd name="T8" fmla="*/ 93 w 258"/>
                <a:gd name="T9" fmla="*/ 69 h 440"/>
                <a:gd name="T10" fmla="*/ 46 w 258"/>
                <a:gd name="T11" fmla="*/ 113 h 440"/>
                <a:gd name="T12" fmla="*/ 27 w 258"/>
                <a:gd name="T13" fmla="*/ 97 h 440"/>
                <a:gd name="T14" fmla="*/ 14 w 258"/>
                <a:gd name="T15" fmla="*/ 105 h 440"/>
                <a:gd name="T16" fmla="*/ 21 w 258"/>
                <a:gd name="T17" fmla="*/ 147 h 440"/>
                <a:gd name="T18" fmla="*/ 52 w 258"/>
                <a:gd name="T19" fmla="*/ 131 h 440"/>
                <a:gd name="T20" fmla="*/ 99 w 258"/>
                <a:gd name="T21" fmla="*/ 83 h 440"/>
                <a:gd name="T22" fmla="*/ 133 w 258"/>
                <a:gd name="T23" fmla="*/ 91 h 440"/>
                <a:gd name="T24" fmla="*/ 122 w 258"/>
                <a:gd name="T25" fmla="*/ 117 h 440"/>
                <a:gd name="T26" fmla="*/ 34 w 258"/>
                <a:gd name="T27" fmla="*/ 223 h 440"/>
                <a:gd name="T28" fmla="*/ 33 w 258"/>
                <a:gd name="T29" fmla="*/ 259 h 440"/>
                <a:gd name="T30" fmla="*/ 61 w 258"/>
                <a:gd name="T31" fmla="*/ 260 h 440"/>
                <a:gd name="T32" fmla="*/ 90 w 258"/>
                <a:gd name="T33" fmla="*/ 229 h 440"/>
                <a:gd name="T34" fmla="*/ 80 w 258"/>
                <a:gd name="T35" fmla="*/ 273 h 440"/>
                <a:gd name="T36" fmla="*/ 107 w 258"/>
                <a:gd name="T37" fmla="*/ 288 h 440"/>
                <a:gd name="T38" fmla="*/ 148 w 258"/>
                <a:gd name="T39" fmla="*/ 301 h 440"/>
                <a:gd name="T40" fmla="*/ 4 w 258"/>
                <a:gd name="T41" fmla="*/ 364 h 440"/>
                <a:gd name="T42" fmla="*/ 121 w 258"/>
                <a:gd name="T43" fmla="*/ 426 h 440"/>
                <a:gd name="T44" fmla="*/ 176 w 258"/>
                <a:gd name="T45" fmla="*/ 384 h 440"/>
                <a:gd name="T46" fmla="*/ 176 w 258"/>
                <a:gd name="T47" fmla="*/ 340 h 440"/>
                <a:gd name="T48" fmla="*/ 182 w 258"/>
                <a:gd name="T49" fmla="*/ 331 h 440"/>
                <a:gd name="T50" fmla="*/ 212 w 258"/>
                <a:gd name="T51" fmla="*/ 338 h 440"/>
                <a:gd name="T52" fmla="*/ 228 w 258"/>
                <a:gd name="T53" fmla="*/ 338 h 440"/>
                <a:gd name="T54" fmla="*/ 222 w 258"/>
                <a:gd name="T55" fmla="*/ 309 h 440"/>
                <a:gd name="T56" fmla="*/ 168 w 258"/>
                <a:gd name="T57" fmla="*/ 302 h 440"/>
                <a:gd name="T58" fmla="*/ 118 w 258"/>
                <a:gd name="T59" fmla="*/ 264 h 440"/>
                <a:gd name="T60" fmla="*/ 135 w 258"/>
                <a:gd name="T61" fmla="*/ 191 h 440"/>
                <a:gd name="T62" fmla="*/ 89 w 258"/>
                <a:gd name="T63" fmla="*/ 198 h 440"/>
                <a:gd name="T64" fmla="*/ 132 w 258"/>
                <a:gd name="T65" fmla="*/ 152 h 440"/>
                <a:gd name="T66" fmla="*/ 142 w 258"/>
                <a:gd name="T67" fmla="*/ 131 h 440"/>
                <a:gd name="T68" fmla="*/ 167 w 258"/>
                <a:gd name="T69" fmla="*/ 94 h 440"/>
                <a:gd name="T70" fmla="*/ 204 w 258"/>
                <a:gd name="T71" fmla="*/ 15 h 440"/>
                <a:gd name="T72" fmla="*/ 166 w 258"/>
                <a:gd name="T73" fmla="*/ 8 h 440"/>
                <a:gd name="T74" fmla="*/ 153 w 258"/>
                <a:gd name="T75" fmla="*/ 371 h 440"/>
                <a:gd name="T76" fmla="*/ 75 w 258"/>
                <a:gd name="T77" fmla="*/ 389 h 440"/>
                <a:gd name="T78" fmla="*/ 94 w 258"/>
                <a:gd name="T79" fmla="*/ 355 h 440"/>
                <a:gd name="T80" fmla="*/ 135 w 258"/>
                <a:gd name="T81" fmla="*/ 334 h 440"/>
                <a:gd name="T82" fmla="*/ 153 w 258"/>
                <a:gd name="T83" fmla="*/ 371 h 440"/>
                <a:gd name="T84" fmla="*/ 141 w 258"/>
                <a:gd name="T85" fmla="*/ 58 h 440"/>
                <a:gd name="T86" fmla="*/ 146 w 258"/>
                <a:gd name="T87" fmla="*/ 49 h 440"/>
                <a:gd name="T88" fmla="*/ 161 w 258"/>
                <a:gd name="T89" fmla="*/ 38 h 440"/>
                <a:gd name="T90" fmla="*/ 141 w 258"/>
                <a:gd name="T91" fmla="*/ 58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58" h="440">
                  <a:moveTo>
                    <a:pt x="166" y="8"/>
                  </a:moveTo>
                  <a:cubicBezTo>
                    <a:pt x="160" y="17"/>
                    <a:pt x="160" y="17"/>
                    <a:pt x="160" y="17"/>
                  </a:cubicBezTo>
                  <a:cubicBezTo>
                    <a:pt x="133" y="40"/>
                    <a:pt x="133" y="40"/>
                    <a:pt x="133" y="40"/>
                  </a:cubicBezTo>
                  <a:cubicBezTo>
                    <a:pt x="133" y="40"/>
                    <a:pt x="134" y="61"/>
                    <a:pt x="104" y="52"/>
                  </a:cubicBezTo>
                  <a:cubicBezTo>
                    <a:pt x="104" y="52"/>
                    <a:pt x="94" y="52"/>
                    <a:pt x="93" y="69"/>
                  </a:cubicBezTo>
                  <a:cubicBezTo>
                    <a:pt x="46" y="113"/>
                    <a:pt x="46" y="113"/>
                    <a:pt x="46" y="113"/>
                  </a:cubicBezTo>
                  <a:cubicBezTo>
                    <a:pt x="46" y="113"/>
                    <a:pt x="31" y="127"/>
                    <a:pt x="27" y="97"/>
                  </a:cubicBezTo>
                  <a:cubicBezTo>
                    <a:pt x="27" y="97"/>
                    <a:pt x="21" y="74"/>
                    <a:pt x="14" y="105"/>
                  </a:cubicBezTo>
                  <a:cubicBezTo>
                    <a:pt x="14" y="105"/>
                    <a:pt x="12" y="142"/>
                    <a:pt x="21" y="147"/>
                  </a:cubicBezTo>
                  <a:cubicBezTo>
                    <a:pt x="21" y="147"/>
                    <a:pt x="49" y="156"/>
                    <a:pt x="52" y="131"/>
                  </a:cubicBezTo>
                  <a:cubicBezTo>
                    <a:pt x="52" y="131"/>
                    <a:pt x="92" y="90"/>
                    <a:pt x="99" y="83"/>
                  </a:cubicBezTo>
                  <a:cubicBezTo>
                    <a:pt x="99" y="83"/>
                    <a:pt x="123" y="96"/>
                    <a:pt x="133" y="91"/>
                  </a:cubicBezTo>
                  <a:cubicBezTo>
                    <a:pt x="133" y="91"/>
                    <a:pt x="143" y="96"/>
                    <a:pt x="122" y="117"/>
                  </a:cubicBezTo>
                  <a:cubicBezTo>
                    <a:pt x="122" y="117"/>
                    <a:pt x="53" y="222"/>
                    <a:pt x="34" y="223"/>
                  </a:cubicBezTo>
                  <a:cubicBezTo>
                    <a:pt x="34" y="223"/>
                    <a:pt x="25" y="246"/>
                    <a:pt x="33" y="259"/>
                  </a:cubicBezTo>
                  <a:cubicBezTo>
                    <a:pt x="33" y="259"/>
                    <a:pt x="56" y="265"/>
                    <a:pt x="61" y="260"/>
                  </a:cubicBezTo>
                  <a:cubicBezTo>
                    <a:pt x="90" y="229"/>
                    <a:pt x="90" y="229"/>
                    <a:pt x="90" y="229"/>
                  </a:cubicBezTo>
                  <a:cubicBezTo>
                    <a:pt x="90" y="229"/>
                    <a:pt x="95" y="245"/>
                    <a:pt x="80" y="273"/>
                  </a:cubicBezTo>
                  <a:cubicBezTo>
                    <a:pt x="80" y="273"/>
                    <a:pt x="79" y="303"/>
                    <a:pt x="107" y="288"/>
                  </a:cubicBezTo>
                  <a:cubicBezTo>
                    <a:pt x="107" y="288"/>
                    <a:pt x="140" y="278"/>
                    <a:pt x="148" y="301"/>
                  </a:cubicBezTo>
                  <a:cubicBezTo>
                    <a:pt x="148" y="301"/>
                    <a:pt x="91" y="290"/>
                    <a:pt x="4" y="364"/>
                  </a:cubicBezTo>
                  <a:cubicBezTo>
                    <a:pt x="4" y="364"/>
                    <a:pt x="0" y="392"/>
                    <a:pt x="121" y="426"/>
                  </a:cubicBezTo>
                  <a:cubicBezTo>
                    <a:pt x="121" y="426"/>
                    <a:pt x="170" y="440"/>
                    <a:pt x="176" y="384"/>
                  </a:cubicBezTo>
                  <a:cubicBezTo>
                    <a:pt x="176" y="340"/>
                    <a:pt x="176" y="340"/>
                    <a:pt x="176" y="340"/>
                  </a:cubicBezTo>
                  <a:cubicBezTo>
                    <a:pt x="176" y="340"/>
                    <a:pt x="170" y="334"/>
                    <a:pt x="182" y="331"/>
                  </a:cubicBezTo>
                  <a:cubicBezTo>
                    <a:pt x="212" y="338"/>
                    <a:pt x="212" y="338"/>
                    <a:pt x="212" y="338"/>
                  </a:cubicBezTo>
                  <a:cubicBezTo>
                    <a:pt x="212" y="338"/>
                    <a:pt x="220" y="353"/>
                    <a:pt x="228" y="338"/>
                  </a:cubicBezTo>
                  <a:cubicBezTo>
                    <a:pt x="228" y="338"/>
                    <a:pt x="258" y="326"/>
                    <a:pt x="222" y="309"/>
                  </a:cubicBezTo>
                  <a:cubicBezTo>
                    <a:pt x="168" y="302"/>
                    <a:pt x="168" y="302"/>
                    <a:pt x="168" y="302"/>
                  </a:cubicBezTo>
                  <a:cubicBezTo>
                    <a:pt x="168" y="302"/>
                    <a:pt x="179" y="269"/>
                    <a:pt x="118" y="264"/>
                  </a:cubicBezTo>
                  <a:cubicBezTo>
                    <a:pt x="135" y="191"/>
                    <a:pt x="135" y="191"/>
                    <a:pt x="135" y="191"/>
                  </a:cubicBezTo>
                  <a:cubicBezTo>
                    <a:pt x="135" y="191"/>
                    <a:pt x="122" y="167"/>
                    <a:pt x="89" y="198"/>
                  </a:cubicBezTo>
                  <a:cubicBezTo>
                    <a:pt x="89" y="198"/>
                    <a:pt x="116" y="161"/>
                    <a:pt x="132" y="152"/>
                  </a:cubicBezTo>
                  <a:cubicBezTo>
                    <a:pt x="132" y="152"/>
                    <a:pt x="140" y="152"/>
                    <a:pt x="142" y="131"/>
                  </a:cubicBezTo>
                  <a:cubicBezTo>
                    <a:pt x="142" y="131"/>
                    <a:pt x="154" y="129"/>
                    <a:pt x="167" y="94"/>
                  </a:cubicBezTo>
                  <a:cubicBezTo>
                    <a:pt x="167" y="94"/>
                    <a:pt x="186" y="94"/>
                    <a:pt x="204" y="15"/>
                  </a:cubicBezTo>
                  <a:cubicBezTo>
                    <a:pt x="204" y="15"/>
                    <a:pt x="180" y="0"/>
                    <a:pt x="166" y="8"/>
                  </a:cubicBezTo>
                  <a:close/>
                  <a:moveTo>
                    <a:pt x="153" y="371"/>
                  </a:moveTo>
                  <a:cubicBezTo>
                    <a:pt x="145" y="420"/>
                    <a:pt x="75" y="389"/>
                    <a:pt x="75" y="389"/>
                  </a:cubicBezTo>
                  <a:cubicBezTo>
                    <a:pt x="38" y="383"/>
                    <a:pt x="94" y="355"/>
                    <a:pt x="94" y="355"/>
                  </a:cubicBezTo>
                  <a:cubicBezTo>
                    <a:pt x="135" y="334"/>
                    <a:pt x="135" y="334"/>
                    <a:pt x="135" y="334"/>
                  </a:cubicBezTo>
                  <a:cubicBezTo>
                    <a:pt x="172" y="319"/>
                    <a:pt x="153" y="371"/>
                    <a:pt x="153" y="371"/>
                  </a:cubicBezTo>
                  <a:close/>
                  <a:moveTo>
                    <a:pt x="141" y="58"/>
                  </a:moveTo>
                  <a:cubicBezTo>
                    <a:pt x="141" y="58"/>
                    <a:pt x="140" y="53"/>
                    <a:pt x="146" y="49"/>
                  </a:cubicBezTo>
                  <a:cubicBezTo>
                    <a:pt x="161" y="38"/>
                    <a:pt x="161" y="38"/>
                    <a:pt x="161" y="38"/>
                  </a:cubicBezTo>
                  <a:cubicBezTo>
                    <a:pt x="161" y="38"/>
                    <a:pt x="152" y="74"/>
                    <a:pt x="141" y="5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11"/>
            <p:cNvSpPr>
              <a:spLocks noEditPoints="1"/>
            </p:cNvSpPr>
            <p:nvPr/>
          </p:nvSpPr>
          <p:spPr bwMode="auto">
            <a:xfrm>
              <a:off x="1180081" y="497651"/>
              <a:ext cx="237801" cy="423812"/>
            </a:xfrm>
            <a:custGeom>
              <a:avLst/>
              <a:gdLst>
                <a:gd name="T0" fmla="*/ 136 w 233"/>
                <a:gd name="T1" fmla="*/ 295 h 413"/>
                <a:gd name="T2" fmla="*/ 171 w 233"/>
                <a:gd name="T3" fmla="*/ 228 h 413"/>
                <a:gd name="T4" fmla="*/ 167 w 233"/>
                <a:gd name="T5" fmla="*/ 210 h 413"/>
                <a:gd name="T6" fmla="*/ 172 w 233"/>
                <a:gd name="T7" fmla="*/ 199 h 413"/>
                <a:gd name="T8" fmla="*/ 162 w 233"/>
                <a:gd name="T9" fmla="*/ 191 h 413"/>
                <a:gd name="T10" fmla="*/ 141 w 233"/>
                <a:gd name="T11" fmla="*/ 171 h 413"/>
                <a:gd name="T12" fmla="*/ 153 w 233"/>
                <a:gd name="T13" fmla="*/ 156 h 413"/>
                <a:gd name="T14" fmla="*/ 202 w 233"/>
                <a:gd name="T15" fmla="*/ 127 h 413"/>
                <a:gd name="T16" fmla="*/ 226 w 233"/>
                <a:gd name="T17" fmla="*/ 71 h 413"/>
                <a:gd name="T18" fmla="*/ 214 w 233"/>
                <a:gd name="T19" fmla="*/ 54 h 413"/>
                <a:gd name="T20" fmla="*/ 199 w 233"/>
                <a:gd name="T21" fmla="*/ 73 h 413"/>
                <a:gd name="T22" fmla="*/ 157 w 233"/>
                <a:gd name="T23" fmla="*/ 106 h 413"/>
                <a:gd name="T24" fmla="*/ 179 w 233"/>
                <a:gd name="T25" fmla="*/ 41 h 413"/>
                <a:gd name="T26" fmla="*/ 176 w 233"/>
                <a:gd name="T27" fmla="*/ 18 h 413"/>
                <a:gd name="T28" fmla="*/ 162 w 233"/>
                <a:gd name="T29" fmla="*/ 35 h 413"/>
                <a:gd name="T30" fmla="*/ 106 w 233"/>
                <a:gd name="T31" fmla="*/ 145 h 413"/>
                <a:gd name="T32" fmla="*/ 72 w 233"/>
                <a:gd name="T33" fmla="*/ 163 h 413"/>
                <a:gd name="T34" fmla="*/ 53 w 233"/>
                <a:gd name="T35" fmla="*/ 181 h 413"/>
                <a:gd name="T36" fmla="*/ 82 w 233"/>
                <a:gd name="T37" fmla="*/ 204 h 413"/>
                <a:gd name="T38" fmla="*/ 48 w 233"/>
                <a:gd name="T39" fmla="*/ 276 h 413"/>
                <a:gd name="T40" fmla="*/ 38 w 233"/>
                <a:gd name="T41" fmla="*/ 296 h 413"/>
                <a:gd name="T42" fmla="*/ 62 w 233"/>
                <a:gd name="T43" fmla="*/ 313 h 413"/>
                <a:gd name="T44" fmla="*/ 101 w 233"/>
                <a:gd name="T45" fmla="*/ 291 h 413"/>
                <a:gd name="T46" fmla="*/ 104 w 233"/>
                <a:gd name="T47" fmla="*/ 299 h 413"/>
                <a:gd name="T48" fmla="*/ 93 w 233"/>
                <a:gd name="T49" fmla="*/ 331 h 413"/>
                <a:gd name="T50" fmla="*/ 58 w 233"/>
                <a:gd name="T51" fmla="*/ 357 h 413"/>
                <a:gd name="T52" fmla="*/ 40 w 233"/>
                <a:gd name="T53" fmla="*/ 361 h 413"/>
                <a:gd name="T54" fmla="*/ 37 w 233"/>
                <a:gd name="T55" fmla="*/ 400 h 413"/>
                <a:gd name="T56" fmla="*/ 61 w 233"/>
                <a:gd name="T57" fmla="*/ 392 h 413"/>
                <a:gd name="T58" fmla="*/ 78 w 233"/>
                <a:gd name="T59" fmla="*/ 365 h 413"/>
                <a:gd name="T60" fmla="*/ 127 w 233"/>
                <a:gd name="T61" fmla="*/ 403 h 413"/>
                <a:gd name="T62" fmla="*/ 136 w 233"/>
                <a:gd name="T63" fmla="*/ 365 h 413"/>
                <a:gd name="T64" fmla="*/ 136 w 233"/>
                <a:gd name="T65" fmla="*/ 295 h 413"/>
                <a:gd name="T66" fmla="*/ 100 w 233"/>
                <a:gd name="T67" fmla="*/ 260 h 413"/>
                <a:gd name="T68" fmla="*/ 79 w 233"/>
                <a:gd name="T69" fmla="*/ 273 h 413"/>
                <a:gd name="T70" fmla="*/ 97 w 233"/>
                <a:gd name="T71" fmla="*/ 210 h 413"/>
                <a:gd name="T72" fmla="*/ 125 w 233"/>
                <a:gd name="T73" fmla="*/ 181 h 413"/>
                <a:gd name="T74" fmla="*/ 112 w 233"/>
                <a:gd name="T75" fmla="*/ 233 h 413"/>
                <a:gd name="T76" fmla="*/ 100 w 233"/>
                <a:gd name="T77" fmla="*/ 260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33" h="413">
                  <a:moveTo>
                    <a:pt x="136" y="295"/>
                  </a:moveTo>
                  <a:cubicBezTo>
                    <a:pt x="136" y="295"/>
                    <a:pt x="129" y="275"/>
                    <a:pt x="171" y="228"/>
                  </a:cubicBezTo>
                  <a:cubicBezTo>
                    <a:pt x="167" y="210"/>
                    <a:pt x="167" y="210"/>
                    <a:pt x="167" y="210"/>
                  </a:cubicBezTo>
                  <a:cubicBezTo>
                    <a:pt x="172" y="199"/>
                    <a:pt x="172" y="199"/>
                    <a:pt x="172" y="199"/>
                  </a:cubicBezTo>
                  <a:cubicBezTo>
                    <a:pt x="162" y="191"/>
                    <a:pt x="162" y="191"/>
                    <a:pt x="162" y="191"/>
                  </a:cubicBezTo>
                  <a:cubicBezTo>
                    <a:pt x="162" y="191"/>
                    <a:pt x="161" y="171"/>
                    <a:pt x="141" y="171"/>
                  </a:cubicBezTo>
                  <a:cubicBezTo>
                    <a:pt x="141" y="171"/>
                    <a:pt x="130" y="168"/>
                    <a:pt x="153" y="156"/>
                  </a:cubicBezTo>
                  <a:cubicBezTo>
                    <a:pt x="202" y="127"/>
                    <a:pt x="202" y="127"/>
                    <a:pt x="202" y="127"/>
                  </a:cubicBezTo>
                  <a:cubicBezTo>
                    <a:pt x="226" y="71"/>
                    <a:pt x="226" y="71"/>
                    <a:pt x="226" y="71"/>
                  </a:cubicBezTo>
                  <a:cubicBezTo>
                    <a:pt x="226" y="71"/>
                    <a:pt x="233" y="61"/>
                    <a:pt x="214" y="54"/>
                  </a:cubicBezTo>
                  <a:cubicBezTo>
                    <a:pt x="214" y="54"/>
                    <a:pt x="212" y="67"/>
                    <a:pt x="199" y="73"/>
                  </a:cubicBezTo>
                  <a:cubicBezTo>
                    <a:pt x="186" y="79"/>
                    <a:pt x="167" y="96"/>
                    <a:pt x="157" y="106"/>
                  </a:cubicBezTo>
                  <a:cubicBezTo>
                    <a:pt x="157" y="106"/>
                    <a:pt x="177" y="53"/>
                    <a:pt x="179" y="41"/>
                  </a:cubicBezTo>
                  <a:cubicBezTo>
                    <a:pt x="176" y="18"/>
                    <a:pt x="176" y="18"/>
                    <a:pt x="176" y="18"/>
                  </a:cubicBezTo>
                  <a:cubicBezTo>
                    <a:pt x="176" y="18"/>
                    <a:pt x="164" y="0"/>
                    <a:pt x="162" y="35"/>
                  </a:cubicBezTo>
                  <a:cubicBezTo>
                    <a:pt x="106" y="145"/>
                    <a:pt x="106" y="145"/>
                    <a:pt x="106" y="145"/>
                  </a:cubicBezTo>
                  <a:cubicBezTo>
                    <a:pt x="72" y="163"/>
                    <a:pt x="72" y="163"/>
                    <a:pt x="72" y="163"/>
                  </a:cubicBezTo>
                  <a:cubicBezTo>
                    <a:pt x="72" y="163"/>
                    <a:pt x="38" y="156"/>
                    <a:pt x="53" y="181"/>
                  </a:cubicBezTo>
                  <a:cubicBezTo>
                    <a:pt x="82" y="204"/>
                    <a:pt x="82" y="204"/>
                    <a:pt x="82" y="204"/>
                  </a:cubicBezTo>
                  <a:cubicBezTo>
                    <a:pt x="48" y="276"/>
                    <a:pt x="48" y="276"/>
                    <a:pt x="48" y="276"/>
                  </a:cubicBezTo>
                  <a:cubicBezTo>
                    <a:pt x="38" y="296"/>
                    <a:pt x="38" y="296"/>
                    <a:pt x="38" y="296"/>
                  </a:cubicBezTo>
                  <a:cubicBezTo>
                    <a:pt x="62" y="313"/>
                    <a:pt x="62" y="313"/>
                    <a:pt x="62" y="313"/>
                  </a:cubicBezTo>
                  <a:cubicBezTo>
                    <a:pt x="101" y="291"/>
                    <a:pt x="101" y="291"/>
                    <a:pt x="101" y="291"/>
                  </a:cubicBezTo>
                  <a:cubicBezTo>
                    <a:pt x="101" y="291"/>
                    <a:pt x="106" y="291"/>
                    <a:pt x="104" y="299"/>
                  </a:cubicBezTo>
                  <a:cubicBezTo>
                    <a:pt x="93" y="331"/>
                    <a:pt x="93" y="331"/>
                    <a:pt x="93" y="331"/>
                  </a:cubicBezTo>
                  <a:cubicBezTo>
                    <a:pt x="93" y="331"/>
                    <a:pt x="67" y="358"/>
                    <a:pt x="58" y="357"/>
                  </a:cubicBezTo>
                  <a:cubicBezTo>
                    <a:pt x="58" y="357"/>
                    <a:pt x="54" y="357"/>
                    <a:pt x="40" y="361"/>
                  </a:cubicBezTo>
                  <a:cubicBezTo>
                    <a:pt x="40" y="361"/>
                    <a:pt x="0" y="381"/>
                    <a:pt x="37" y="400"/>
                  </a:cubicBezTo>
                  <a:cubicBezTo>
                    <a:pt x="37" y="400"/>
                    <a:pt x="48" y="413"/>
                    <a:pt x="61" y="392"/>
                  </a:cubicBezTo>
                  <a:cubicBezTo>
                    <a:pt x="78" y="365"/>
                    <a:pt x="78" y="365"/>
                    <a:pt x="78" y="365"/>
                  </a:cubicBezTo>
                  <a:cubicBezTo>
                    <a:pt x="127" y="403"/>
                    <a:pt x="127" y="403"/>
                    <a:pt x="127" y="403"/>
                  </a:cubicBezTo>
                  <a:cubicBezTo>
                    <a:pt x="127" y="403"/>
                    <a:pt x="138" y="390"/>
                    <a:pt x="136" y="365"/>
                  </a:cubicBezTo>
                  <a:lnTo>
                    <a:pt x="136" y="295"/>
                  </a:lnTo>
                  <a:close/>
                  <a:moveTo>
                    <a:pt x="100" y="260"/>
                  </a:moveTo>
                  <a:cubicBezTo>
                    <a:pt x="79" y="273"/>
                    <a:pt x="79" y="273"/>
                    <a:pt x="79" y="273"/>
                  </a:cubicBezTo>
                  <a:cubicBezTo>
                    <a:pt x="97" y="210"/>
                    <a:pt x="97" y="210"/>
                    <a:pt x="97" y="210"/>
                  </a:cubicBezTo>
                  <a:cubicBezTo>
                    <a:pt x="104" y="190"/>
                    <a:pt x="125" y="181"/>
                    <a:pt x="125" y="181"/>
                  </a:cubicBezTo>
                  <a:cubicBezTo>
                    <a:pt x="125" y="200"/>
                    <a:pt x="112" y="233"/>
                    <a:pt x="112" y="233"/>
                  </a:cubicBezTo>
                  <a:cubicBezTo>
                    <a:pt x="107" y="250"/>
                    <a:pt x="100" y="260"/>
                    <a:pt x="100" y="26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12"/>
            <p:cNvSpPr/>
            <p:nvPr/>
          </p:nvSpPr>
          <p:spPr bwMode="auto">
            <a:xfrm>
              <a:off x="1313008" y="816589"/>
              <a:ext cx="84590" cy="75095"/>
            </a:xfrm>
            <a:custGeom>
              <a:avLst/>
              <a:gdLst>
                <a:gd name="T0" fmla="*/ 61 w 83"/>
                <a:gd name="T1" fmla="*/ 10 h 73"/>
                <a:gd name="T2" fmla="*/ 26 w 83"/>
                <a:gd name="T3" fmla="*/ 0 h 73"/>
                <a:gd name="T4" fmla="*/ 21 w 83"/>
                <a:gd name="T5" fmla="*/ 13 h 73"/>
                <a:gd name="T6" fmla="*/ 44 w 83"/>
                <a:gd name="T7" fmla="*/ 46 h 73"/>
                <a:gd name="T8" fmla="*/ 68 w 83"/>
                <a:gd name="T9" fmla="*/ 52 h 73"/>
                <a:gd name="T10" fmla="*/ 76 w 83"/>
                <a:gd name="T11" fmla="*/ 35 h 73"/>
                <a:gd name="T12" fmla="*/ 61 w 83"/>
                <a:gd name="T13" fmla="*/ 1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3" h="73">
                  <a:moveTo>
                    <a:pt x="61" y="10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26" y="0"/>
                    <a:pt x="0" y="0"/>
                    <a:pt x="21" y="13"/>
                  </a:cubicBezTo>
                  <a:cubicBezTo>
                    <a:pt x="21" y="13"/>
                    <a:pt x="39" y="31"/>
                    <a:pt x="44" y="46"/>
                  </a:cubicBezTo>
                  <a:cubicBezTo>
                    <a:pt x="44" y="46"/>
                    <a:pt x="49" y="73"/>
                    <a:pt x="68" y="52"/>
                  </a:cubicBezTo>
                  <a:cubicBezTo>
                    <a:pt x="76" y="35"/>
                    <a:pt x="76" y="35"/>
                    <a:pt x="76" y="35"/>
                  </a:cubicBezTo>
                  <a:cubicBezTo>
                    <a:pt x="76" y="35"/>
                    <a:pt x="83" y="19"/>
                    <a:pt x="61" y="1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30" name="组合 29"/>
            <p:cNvGrpSpPr/>
            <p:nvPr/>
          </p:nvGrpSpPr>
          <p:grpSpPr>
            <a:xfrm>
              <a:off x="232331" y="500672"/>
              <a:ext cx="476896" cy="481212"/>
              <a:chOff x="232331" y="500672"/>
              <a:chExt cx="476896" cy="481212"/>
            </a:xfrm>
            <a:grpFill/>
          </p:grpSpPr>
          <p:sp>
            <p:nvSpPr>
              <p:cNvPr id="31" name="Freeform 13"/>
              <p:cNvSpPr>
                <a:spLocks noEditPoints="1"/>
              </p:cNvSpPr>
              <p:nvPr/>
            </p:nvSpPr>
            <p:spPr bwMode="auto">
              <a:xfrm>
                <a:off x="232331" y="500672"/>
                <a:ext cx="476896" cy="481212"/>
              </a:xfrm>
              <a:custGeom>
                <a:avLst/>
                <a:gdLst>
                  <a:gd name="T0" fmla="*/ 234 w 467"/>
                  <a:gd name="T1" fmla="*/ 0 h 469"/>
                  <a:gd name="T2" fmla="*/ 0 w 467"/>
                  <a:gd name="T3" fmla="*/ 235 h 469"/>
                  <a:gd name="T4" fmla="*/ 234 w 467"/>
                  <a:gd name="T5" fmla="*/ 469 h 469"/>
                  <a:gd name="T6" fmla="*/ 467 w 467"/>
                  <a:gd name="T7" fmla="*/ 235 h 469"/>
                  <a:gd name="T8" fmla="*/ 234 w 467"/>
                  <a:gd name="T9" fmla="*/ 0 h 469"/>
                  <a:gd name="T10" fmla="*/ 234 w 467"/>
                  <a:gd name="T11" fmla="*/ 461 h 469"/>
                  <a:gd name="T12" fmla="*/ 9 w 467"/>
                  <a:gd name="T13" fmla="*/ 235 h 469"/>
                  <a:gd name="T14" fmla="*/ 234 w 467"/>
                  <a:gd name="T15" fmla="*/ 9 h 469"/>
                  <a:gd name="T16" fmla="*/ 459 w 467"/>
                  <a:gd name="T17" fmla="*/ 235 h 469"/>
                  <a:gd name="T18" fmla="*/ 234 w 467"/>
                  <a:gd name="T19" fmla="*/ 461 h 4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67" h="469">
                    <a:moveTo>
                      <a:pt x="234" y="0"/>
                    </a:moveTo>
                    <a:cubicBezTo>
                      <a:pt x="105" y="0"/>
                      <a:pt x="0" y="105"/>
                      <a:pt x="0" y="235"/>
                    </a:cubicBezTo>
                    <a:cubicBezTo>
                      <a:pt x="0" y="364"/>
                      <a:pt x="105" y="469"/>
                      <a:pt x="234" y="469"/>
                    </a:cubicBezTo>
                    <a:cubicBezTo>
                      <a:pt x="363" y="469"/>
                      <a:pt x="467" y="364"/>
                      <a:pt x="467" y="235"/>
                    </a:cubicBezTo>
                    <a:cubicBezTo>
                      <a:pt x="467" y="105"/>
                      <a:pt x="363" y="0"/>
                      <a:pt x="234" y="0"/>
                    </a:cubicBezTo>
                    <a:close/>
                    <a:moveTo>
                      <a:pt x="234" y="461"/>
                    </a:moveTo>
                    <a:cubicBezTo>
                      <a:pt x="109" y="461"/>
                      <a:pt x="9" y="360"/>
                      <a:pt x="9" y="235"/>
                    </a:cubicBezTo>
                    <a:cubicBezTo>
                      <a:pt x="9" y="110"/>
                      <a:pt x="109" y="9"/>
                      <a:pt x="234" y="9"/>
                    </a:cubicBezTo>
                    <a:cubicBezTo>
                      <a:pt x="358" y="9"/>
                      <a:pt x="459" y="110"/>
                      <a:pt x="459" y="235"/>
                    </a:cubicBezTo>
                    <a:cubicBezTo>
                      <a:pt x="459" y="360"/>
                      <a:pt x="358" y="461"/>
                      <a:pt x="234" y="46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" name="Freeform 14"/>
              <p:cNvSpPr/>
              <p:nvPr/>
            </p:nvSpPr>
            <p:spPr bwMode="auto">
              <a:xfrm>
                <a:off x="427405" y="919305"/>
                <a:ext cx="29779" cy="32800"/>
              </a:xfrm>
              <a:custGeom>
                <a:avLst/>
                <a:gdLst>
                  <a:gd name="T0" fmla="*/ 15 w 29"/>
                  <a:gd name="T1" fmla="*/ 20 h 32"/>
                  <a:gd name="T2" fmla="*/ 15 w 29"/>
                  <a:gd name="T3" fmla="*/ 15 h 32"/>
                  <a:gd name="T4" fmla="*/ 29 w 29"/>
                  <a:gd name="T5" fmla="*/ 17 h 32"/>
                  <a:gd name="T6" fmla="*/ 27 w 29"/>
                  <a:gd name="T7" fmla="*/ 29 h 32"/>
                  <a:gd name="T8" fmla="*/ 21 w 29"/>
                  <a:gd name="T9" fmla="*/ 31 h 32"/>
                  <a:gd name="T10" fmla="*/ 13 w 29"/>
                  <a:gd name="T11" fmla="*/ 31 h 32"/>
                  <a:gd name="T12" fmla="*/ 5 w 29"/>
                  <a:gd name="T13" fmla="*/ 28 h 32"/>
                  <a:gd name="T14" fmla="*/ 1 w 29"/>
                  <a:gd name="T15" fmla="*/ 22 h 32"/>
                  <a:gd name="T16" fmla="*/ 0 w 29"/>
                  <a:gd name="T17" fmla="*/ 14 h 32"/>
                  <a:gd name="T18" fmla="*/ 3 w 29"/>
                  <a:gd name="T19" fmla="*/ 6 h 32"/>
                  <a:gd name="T20" fmla="*/ 10 w 29"/>
                  <a:gd name="T21" fmla="*/ 1 h 32"/>
                  <a:gd name="T22" fmla="*/ 18 w 29"/>
                  <a:gd name="T23" fmla="*/ 1 h 32"/>
                  <a:gd name="T24" fmla="*/ 26 w 29"/>
                  <a:gd name="T25" fmla="*/ 4 h 32"/>
                  <a:gd name="T26" fmla="*/ 29 w 29"/>
                  <a:gd name="T27" fmla="*/ 11 h 32"/>
                  <a:gd name="T28" fmla="*/ 23 w 29"/>
                  <a:gd name="T29" fmla="*/ 11 h 32"/>
                  <a:gd name="T30" fmla="*/ 21 w 29"/>
                  <a:gd name="T31" fmla="*/ 8 h 32"/>
                  <a:gd name="T32" fmla="*/ 17 w 29"/>
                  <a:gd name="T33" fmla="*/ 6 h 32"/>
                  <a:gd name="T34" fmla="*/ 10 w 29"/>
                  <a:gd name="T35" fmla="*/ 7 h 32"/>
                  <a:gd name="T36" fmla="*/ 7 w 29"/>
                  <a:gd name="T37" fmla="*/ 14 h 32"/>
                  <a:gd name="T38" fmla="*/ 8 w 29"/>
                  <a:gd name="T39" fmla="*/ 23 h 32"/>
                  <a:gd name="T40" fmla="*/ 14 w 29"/>
                  <a:gd name="T41" fmla="*/ 26 h 32"/>
                  <a:gd name="T42" fmla="*/ 17 w 29"/>
                  <a:gd name="T43" fmla="*/ 26 h 32"/>
                  <a:gd name="T44" fmla="*/ 21 w 29"/>
                  <a:gd name="T45" fmla="*/ 25 h 32"/>
                  <a:gd name="T46" fmla="*/ 22 w 29"/>
                  <a:gd name="T47" fmla="*/ 21 h 32"/>
                  <a:gd name="T48" fmla="*/ 15 w 29"/>
                  <a:gd name="T49" fmla="*/ 2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9" h="32">
                    <a:moveTo>
                      <a:pt x="15" y="20"/>
                    </a:moveTo>
                    <a:cubicBezTo>
                      <a:pt x="15" y="15"/>
                      <a:pt x="15" y="15"/>
                      <a:pt x="15" y="15"/>
                    </a:cubicBezTo>
                    <a:cubicBezTo>
                      <a:pt x="29" y="17"/>
                      <a:pt x="29" y="17"/>
                      <a:pt x="29" y="17"/>
                    </a:cubicBezTo>
                    <a:cubicBezTo>
                      <a:pt x="27" y="29"/>
                      <a:pt x="27" y="29"/>
                      <a:pt x="27" y="29"/>
                    </a:cubicBezTo>
                    <a:cubicBezTo>
                      <a:pt x="25" y="30"/>
                      <a:pt x="23" y="30"/>
                      <a:pt x="21" y="31"/>
                    </a:cubicBezTo>
                    <a:cubicBezTo>
                      <a:pt x="18" y="32"/>
                      <a:pt x="16" y="32"/>
                      <a:pt x="13" y="31"/>
                    </a:cubicBezTo>
                    <a:cubicBezTo>
                      <a:pt x="10" y="31"/>
                      <a:pt x="7" y="30"/>
                      <a:pt x="5" y="28"/>
                    </a:cubicBezTo>
                    <a:cubicBezTo>
                      <a:pt x="3" y="26"/>
                      <a:pt x="2" y="24"/>
                      <a:pt x="1" y="22"/>
                    </a:cubicBezTo>
                    <a:cubicBezTo>
                      <a:pt x="0" y="19"/>
                      <a:pt x="0" y="16"/>
                      <a:pt x="0" y="14"/>
                    </a:cubicBezTo>
                    <a:cubicBezTo>
                      <a:pt x="1" y="11"/>
                      <a:pt x="2" y="8"/>
                      <a:pt x="3" y="6"/>
                    </a:cubicBezTo>
                    <a:cubicBezTo>
                      <a:pt x="5" y="3"/>
                      <a:pt x="7" y="2"/>
                      <a:pt x="10" y="1"/>
                    </a:cubicBezTo>
                    <a:cubicBezTo>
                      <a:pt x="12" y="0"/>
                      <a:pt x="15" y="0"/>
                      <a:pt x="18" y="1"/>
                    </a:cubicBezTo>
                    <a:cubicBezTo>
                      <a:pt x="21" y="1"/>
                      <a:pt x="24" y="2"/>
                      <a:pt x="26" y="4"/>
                    </a:cubicBezTo>
                    <a:cubicBezTo>
                      <a:pt x="28" y="6"/>
                      <a:pt x="29" y="8"/>
                      <a:pt x="29" y="11"/>
                    </a:cubicBezTo>
                    <a:cubicBezTo>
                      <a:pt x="23" y="11"/>
                      <a:pt x="23" y="11"/>
                      <a:pt x="23" y="11"/>
                    </a:cubicBezTo>
                    <a:cubicBezTo>
                      <a:pt x="23" y="10"/>
                      <a:pt x="22" y="9"/>
                      <a:pt x="21" y="8"/>
                    </a:cubicBezTo>
                    <a:cubicBezTo>
                      <a:pt x="20" y="7"/>
                      <a:pt x="18" y="6"/>
                      <a:pt x="17" y="6"/>
                    </a:cubicBezTo>
                    <a:cubicBezTo>
                      <a:pt x="14" y="5"/>
                      <a:pt x="12" y="6"/>
                      <a:pt x="10" y="7"/>
                    </a:cubicBezTo>
                    <a:cubicBezTo>
                      <a:pt x="8" y="9"/>
                      <a:pt x="7" y="11"/>
                      <a:pt x="7" y="14"/>
                    </a:cubicBezTo>
                    <a:cubicBezTo>
                      <a:pt x="6" y="18"/>
                      <a:pt x="6" y="21"/>
                      <a:pt x="8" y="23"/>
                    </a:cubicBezTo>
                    <a:cubicBezTo>
                      <a:pt x="9" y="25"/>
                      <a:pt x="11" y="26"/>
                      <a:pt x="14" y="26"/>
                    </a:cubicBezTo>
                    <a:cubicBezTo>
                      <a:pt x="15" y="26"/>
                      <a:pt x="16" y="26"/>
                      <a:pt x="17" y="26"/>
                    </a:cubicBezTo>
                    <a:cubicBezTo>
                      <a:pt x="19" y="26"/>
                      <a:pt x="20" y="25"/>
                      <a:pt x="21" y="25"/>
                    </a:cubicBezTo>
                    <a:cubicBezTo>
                      <a:pt x="22" y="21"/>
                      <a:pt x="22" y="21"/>
                      <a:pt x="22" y="21"/>
                    </a:cubicBezTo>
                    <a:lnTo>
                      <a:pt x="15" y="2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" name="Freeform 15"/>
              <p:cNvSpPr/>
              <p:nvPr/>
            </p:nvSpPr>
            <p:spPr bwMode="auto">
              <a:xfrm>
                <a:off x="391584" y="908947"/>
                <a:ext cx="34095" cy="37116"/>
              </a:xfrm>
              <a:custGeom>
                <a:avLst/>
                <a:gdLst>
                  <a:gd name="T0" fmla="*/ 0 w 79"/>
                  <a:gd name="T1" fmla="*/ 67 h 86"/>
                  <a:gd name="T2" fmla="*/ 24 w 79"/>
                  <a:gd name="T3" fmla="*/ 0 h 86"/>
                  <a:gd name="T4" fmla="*/ 36 w 79"/>
                  <a:gd name="T5" fmla="*/ 5 h 86"/>
                  <a:gd name="T6" fmla="*/ 48 w 79"/>
                  <a:gd name="T7" fmla="*/ 60 h 86"/>
                  <a:gd name="T8" fmla="*/ 64 w 79"/>
                  <a:gd name="T9" fmla="*/ 14 h 86"/>
                  <a:gd name="T10" fmla="*/ 79 w 79"/>
                  <a:gd name="T11" fmla="*/ 19 h 86"/>
                  <a:gd name="T12" fmla="*/ 55 w 79"/>
                  <a:gd name="T13" fmla="*/ 86 h 86"/>
                  <a:gd name="T14" fmla="*/ 41 w 79"/>
                  <a:gd name="T15" fmla="*/ 81 h 86"/>
                  <a:gd name="T16" fmla="*/ 29 w 79"/>
                  <a:gd name="T17" fmla="*/ 26 h 86"/>
                  <a:gd name="T18" fmla="*/ 12 w 79"/>
                  <a:gd name="T19" fmla="*/ 72 h 86"/>
                  <a:gd name="T20" fmla="*/ 0 w 79"/>
                  <a:gd name="T21" fmla="*/ 6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9" h="86">
                    <a:moveTo>
                      <a:pt x="0" y="67"/>
                    </a:moveTo>
                    <a:lnTo>
                      <a:pt x="24" y="0"/>
                    </a:lnTo>
                    <a:lnTo>
                      <a:pt x="36" y="5"/>
                    </a:lnTo>
                    <a:lnTo>
                      <a:pt x="48" y="60"/>
                    </a:lnTo>
                    <a:lnTo>
                      <a:pt x="64" y="14"/>
                    </a:lnTo>
                    <a:lnTo>
                      <a:pt x="79" y="19"/>
                    </a:lnTo>
                    <a:lnTo>
                      <a:pt x="55" y="86"/>
                    </a:lnTo>
                    <a:lnTo>
                      <a:pt x="41" y="81"/>
                    </a:lnTo>
                    <a:lnTo>
                      <a:pt x="29" y="26"/>
                    </a:lnTo>
                    <a:lnTo>
                      <a:pt x="12" y="72"/>
                    </a:lnTo>
                    <a:lnTo>
                      <a:pt x="0" y="67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" name="Freeform 16"/>
              <p:cNvSpPr/>
              <p:nvPr/>
            </p:nvSpPr>
            <p:spPr bwMode="auto">
              <a:xfrm>
                <a:off x="303110" y="850684"/>
                <a:ext cx="39705" cy="38842"/>
              </a:xfrm>
              <a:custGeom>
                <a:avLst/>
                <a:gdLst>
                  <a:gd name="T0" fmla="*/ 0 w 92"/>
                  <a:gd name="T1" fmla="*/ 47 h 90"/>
                  <a:gd name="T2" fmla="*/ 56 w 92"/>
                  <a:gd name="T3" fmla="*/ 0 h 90"/>
                  <a:gd name="T4" fmla="*/ 66 w 92"/>
                  <a:gd name="T5" fmla="*/ 12 h 90"/>
                  <a:gd name="T6" fmla="*/ 47 w 92"/>
                  <a:gd name="T7" fmla="*/ 64 h 90"/>
                  <a:gd name="T8" fmla="*/ 85 w 92"/>
                  <a:gd name="T9" fmla="*/ 33 h 90"/>
                  <a:gd name="T10" fmla="*/ 92 w 92"/>
                  <a:gd name="T11" fmla="*/ 43 h 90"/>
                  <a:gd name="T12" fmla="*/ 37 w 92"/>
                  <a:gd name="T13" fmla="*/ 90 h 90"/>
                  <a:gd name="T14" fmla="*/ 28 w 92"/>
                  <a:gd name="T15" fmla="*/ 78 h 90"/>
                  <a:gd name="T16" fmla="*/ 45 w 92"/>
                  <a:gd name="T17" fmla="*/ 26 h 90"/>
                  <a:gd name="T18" fmla="*/ 9 w 92"/>
                  <a:gd name="T19" fmla="*/ 57 h 90"/>
                  <a:gd name="T20" fmla="*/ 0 w 92"/>
                  <a:gd name="T21" fmla="*/ 47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2" h="90">
                    <a:moveTo>
                      <a:pt x="0" y="47"/>
                    </a:moveTo>
                    <a:lnTo>
                      <a:pt x="56" y="0"/>
                    </a:lnTo>
                    <a:lnTo>
                      <a:pt x="66" y="12"/>
                    </a:lnTo>
                    <a:lnTo>
                      <a:pt x="47" y="64"/>
                    </a:lnTo>
                    <a:lnTo>
                      <a:pt x="85" y="33"/>
                    </a:lnTo>
                    <a:lnTo>
                      <a:pt x="92" y="43"/>
                    </a:lnTo>
                    <a:lnTo>
                      <a:pt x="37" y="90"/>
                    </a:lnTo>
                    <a:lnTo>
                      <a:pt x="28" y="78"/>
                    </a:lnTo>
                    <a:lnTo>
                      <a:pt x="45" y="26"/>
                    </a:lnTo>
                    <a:lnTo>
                      <a:pt x="9" y="57"/>
                    </a:lnTo>
                    <a:lnTo>
                      <a:pt x="0" y="47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" name="Freeform 17"/>
              <p:cNvSpPr>
                <a:spLocks noEditPoints="1"/>
              </p:cNvSpPr>
              <p:nvPr/>
            </p:nvSpPr>
            <p:spPr bwMode="auto">
              <a:xfrm>
                <a:off x="360079" y="896863"/>
                <a:ext cx="32800" cy="32800"/>
              </a:xfrm>
              <a:custGeom>
                <a:avLst/>
                <a:gdLst>
                  <a:gd name="T0" fmla="*/ 15 w 32"/>
                  <a:gd name="T1" fmla="*/ 6 h 32"/>
                  <a:gd name="T2" fmla="*/ 21 w 32"/>
                  <a:gd name="T3" fmla="*/ 7 h 32"/>
                  <a:gd name="T4" fmla="*/ 25 w 32"/>
                  <a:gd name="T5" fmla="*/ 13 h 32"/>
                  <a:gd name="T6" fmla="*/ 23 w 32"/>
                  <a:gd name="T7" fmla="*/ 20 h 32"/>
                  <a:gd name="T8" fmla="*/ 17 w 32"/>
                  <a:gd name="T9" fmla="*/ 26 h 32"/>
                  <a:gd name="T10" fmla="*/ 11 w 32"/>
                  <a:gd name="T11" fmla="*/ 25 h 32"/>
                  <a:gd name="T12" fmla="*/ 7 w 32"/>
                  <a:gd name="T13" fmla="*/ 20 h 32"/>
                  <a:gd name="T14" fmla="*/ 9 w 32"/>
                  <a:gd name="T15" fmla="*/ 12 h 32"/>
                  <a:gd name="T16" fmla="*/ 15 w 32"/>
                  <a:gd name="T17" fmla="*/ 6 h 32"/>
                  <a:gd name="T18" fmla="*/ 1 w 32"/>
                  <a:gd name="T19" fmla="*/ 20 h 32"/>
                  <a:gd name="T20" fmla="*/ 8 w 32"/>
                  <a:gd name="T21" fmla="*/ 29 h 32"/>
                  <a:gd name="T22" fmla="*/ 19 w 32"/>
                  <a:gd name="T23" fmla="*/ 31 h 32"/>
                  <a:gd name="T24" fmla="*/ 29 w 32"/>
                  <a:gd name="T25" fmla="*/ 24 h 32"/>
                  <a:gd name="T26" fmla="*/ 31 w 32"/>
                  <a:gd name="T27" fmla="*/ 12 h 32"/>
                  <a:gd name="T28" fmla="*/ 24 w 32"/>
                  <a:gd name="T29" fmla="*/ 3 h 32"/>
                  <a:gd name="T30" fmla="*/ 18 w 32"/>
                  <a:gd name="T31" fmla="*/ 1 h 32"/>
                  <a:gd name="T32" fmla="*/ 13 w 32"/>
                  <a:gd name="T33" fmla="*/ 1 h 32"/>
                  <a:gd name="T34" fmla="*/ 8 w 32"/>
                  <a:gd name="T35" fmla="*/ 3 h 32"/>
                  <a:gd name="T36" fmla="*/ 3 w 32"/>
                  <a:gd name="T37" fmla="*/ 9 h 32"/>
                  <a:gd name="T38" fmla="*/ 1 w 32"/>
                  <a:gd name="T39" fmla="*/ 2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2" h="32">
                    <a:moveTo>
                      <a:pt x="15" y="6"/>
                    </a:moveTo>
                    <a:cubicBezTo>
                      <a:pt x="17" y="6"/>
                      <a:pt x="19" y="6"/>
                      <a:pt x="21" y="7"/>
                    </a:cubicBezTo>
                    <a:cubicBezTo>
                      <a:pt x="24" y="9"/>
                      <a:pt x="25" y="10"/>
                      <a:pt x="25" y="13"/>
                    </a:cubicBezTo>
                    <a:cubicBezTo>
                      <a:pt x="26" y="15"/>
                      <a:pt x="25" y="17"/>
                      <a:pt x="23" y="20"/>
                    </a:cubicBezTo>
                    <a:cubicBezTo>
                      <a:pt x="21" y="23"/>
                      <a:pt x="19" y="25"/>
                      <a:pt x="17" y="26"/>
                    </a:cubicBezTo>
                    <a:cubicBezTo>
                      <a:pt x="15" y="27"/>
                      <a:pt x="13" y="26"/>
                      <a:pt x="11" y="25"/>
                    </a:cubicBezTo>
                    <a:cubicBezTo>
                      <a:pt x="8" y="24"/>
                      <a:pt x="7" y="22"/>
                      <a:pt x="7" y="20"/>
                    </a:cubicBezTo>
                    <a:cubicBezTo>
                      <a:pt x="6" y="17"/>
                      <a:pt x="7" y="15"/>
                      <a:pt x="9" y="12"/>
                    </a:cubicBezTo>
                    <a:cubicBezTo>
                      <a:pt x="11" y="9"/>
                      <a:pt x="13" y="7"/>
                      <a:pt x="15" y="6"/>
                    </a:cubicBezTo>
                    <a:close/>
                    <a:moveTo>
                      <a:pt x="1" y="20"/>
                    </a:moveTo>
                    <a:cubicBezTo>
                      <a:pt x="2" y="24"/>
                      <a:pt x="4" y="27"/>
                      <a:pt x="8" y="29"/>
                    </a:cubicBezTo>
                    <a:cubicBezTo>
                      <a:pt x="12" y="32"/>
                      <a:pt x="15" y="32"/>
                      <a:pt x="19" y="31"/>
                    </a:cubicBezTo>
                    <a:cubicBezTo>
                      <a:pt x="23" y="30"/>
                      <a:pt x="26" y="28"/>
                      <a:pt x="29" y="24"/>
                    </a:cubicBezTo>
                    <a:cubicBezTo>
                      <a:pt x="31" y="20"/>
                      <a:pt x="32" y="16"/>
                      <a:pt x="31" y="12"/>
                    </a:cubicBezTo>
                    <a:cubicBezTo>
                      <a:pt x="30" y="8"/>
                      <a:pt x="28" y="5"/>
                      <a:pt x="24" y="3"/>
                    </a:cubicBezTo>
                    <a:cubicBezTo>
                      <a:pt x="22" y="2"/>
                      <a:pt x="20" y="1"/>
                      <a:pt x="18" y="1"/>
                    </a:cubicBezTo>
                    <a:cubicBezTo>
                      <a:pt x="16" y="0"/>
                      <a:pt x="15" y="0"/>
                      <a:pt x="13" y="1"/>
                    </a:cubicBezTo>
                    <a:cubicBezTo>
                      <a:pt x="11" y="1"/>
                      <a:pt x="10" y="2"/>
                      <a:pt x="8" y="3"/>
                    </a:cubicBezTo>
                    <a:cubicBezTo>
                      <a:pt x="7" y="4"/>
                      <a:pt x="5" y="6"/>
                      <a:pt x="3" y="9"/>
                    </a:cubicBezTo>
                    <a:cubicBezTo>
                      <a:pt x="1" y="13"/>
                      <a:pt x="0" y="17"/>
                      <a:pt x="1" y="2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" name="Freeform 18"/>
              <p:cNvSpPr>
                <a:spLocks noEditPoints="1"/>
              </p:cNvSpPr>
              <p:nvPr/>
            </p:nvSpPr>
            <p:spPr bwMode="auto">
              <a:xfrm>
                <a:off x="327279" y="873989"/>
                <a:ext cx="34958" cy="34958"/>
              </a:xfrm>
              <a:custGeom>
                <a:avLst/>
                <a:gdLst>
                  <a:gd name="T0" fmla="*/ 24 w 34"/>
                  <a:gd name="T1" fmla="*/ 9 h 34"/>
                  <a:gd name="T2" fmla="*/ 27 w 34"/>
                  <a:gd name="T3" fmla="*/ 13 h 34"/>
                  <a:gd name="T4" fmla="*/ 28 w 34"/>
                  <a:gd name="T5" fmla="*/ 15 h 34"/>
                  <a:gd name="T6" fmla="*/ 28 w 34"/>
                  <a:gd name="T7" fmla="*/ 19 h 34"/>
                  <a:gd name="T8" fmla="*/ 25 w 34"/>
                  <a:gd name="T9" fmla="*/ 23 h 34"/>
                  <a:gd name="T10" fmla="*/ 21 w 34"/>
                  <a:gd name="T11" fmla="*/ 27 h 34"/>
                  <a:gd name="T12" fmla="*/ 18 w 34"/>
                  <a:gd name="T13" fmla="*/ 28 h 34"/>
                  <a:gd name="T14" fmla="*/ 15 w 34"/>
                  <a:gd name="T15" fmla="*/ 28 h 34"/>
                  <a:gd name="T16" fmla="*/ 12 w 34"/>
                  <a:gd name="T17" fmla="*/ 25 h 34"/>
                  <a:gd name="T18" fmla="*/ 8 w 34"/>
                  <a:gd name="T19" fmla="*/ 23 h 34"/>
                  <a:gd name="T20" fmla="*/ 21 w 34"/>
                  <a:gd name="T21" fmla="*/ 7 h 34"/>
                  <a:gd name="T22" fmla="*/ 24 w 34"/>
                  <a:gd name="T23" fmla="*/ 9 h 34"/>
                  <a:gd name="T24" fmla="*/ 0 w 34"/>
                  <a:gd name="T25" fmla="*/ 23 h 34"/>
                  <a:gd name="T26" fmla="*/ 9 w 34"/>
                  <a:gd name="T27" fmla="*/ 30 h 34"/>
                  <a:gd name="T28" fmla="*/ 14 w 34"/>
                  <a:gd name="T29" fmla="*/ 33 h 34"/>
                  <a:gd name="T30" fmla="*/ 19 w 34"/>
                  <a:gd name="T31" fmla="*/ 34 h 34"/>
                  <a:gd name="T32" fmla="*/ 25 w 34"/>
                  <a:gd name="T33" fmla="*/ 32 h 34"/>
                  <a:gd name="T34" fmla="*/ 29 w 34"/>
                  <a:gd name="T35" fmla="*/ 28 h 34"/>
                  <a:gd name="T36" fmla="*/ 33 w 34"/>
                  <a:gd name="T37" fmla="*/ 21 h 34"/>
                  <a:gd name="T38" fmla="*/ 34 w 34"/>
                  <a:gd name="T39" fmla="*/ 16 h 34"/>
                  <a:gd name="T40" fmla="*/ 33 w 34"/>
                  <a:gd name="T41" fmla="*/ 11 h 34"/>
                  <a:gd name="T42" fmla="*/ 29 w 34"/>
                  <a:gd name="T43" fmla="*/ 7 h 34"/>
                  <a:gd name="T44" fmla="*/ 20 w 34"/>
                  <a:gd name="T45" fmla="*/ 0 h 34"/>
                  <a:gd name="T46" fmla="*/ 0 w 34"/>
                  <a:gd name="T47" fmla="*/ 2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4" h="34">
                    <a:moveTo>
                      <a:pt x="24" y="9"/>
                    </a:moveTo>
                    <a:cubicBezTo>
                      <a:pt x="25" y="11"/>
                      <a:pt x="27" y="12"/>
                      <a:pt x="27" y="13"/>
                    </a:cubicBezTo>
                    <a:cubicBezTo>
                      <a:pt x="28" y="14"/>
                      <a:pt x="28" y="14"/>
                      <a:pt x="28" y="15"/>
                    </a:cubicBezTo>
                    <a:cubicBezTo>
                      <a:pt x="29" y="16"/>
                      <a:pt x="28" y="18"/>
                      <a:pt x="28" y="19"/>
                    </a:cubicBezTo>
                    <a:cubicBezTo>
                      <a:pt x="27" y="20"/>
                      <a:pt x="26" y="22"/>
                      <a:pt x="25" y="23"/>
                    </a:cubicBezTo>
                    <a:cubicBezTo>
                      <a:pt x="23" y="25"/>
                      <a:pt x="22" y="26"/>
                      <a:pt x="21" y="27"/>
                    </a:cubicBezTo>
                    <a:cubicBezTo>
                      <a:pt x="20" y="28"/>
                      <a:pt x="18" y="28"/>
                      <a:pt x="18" y="28"/>
                    </a:cubicBezTo>
                    <a:cubicBezTo>
                      <a:pt x="17" y="28"/>
                      <a:pt x="16" y="28"/>
                      <a:pt x="15" y="28"/>
                    </a:cubicBezTo>
                    <a:cubicBezTo>
                      <a:pt x="14" y="27"/>
                      <a:pt x="13" y="27"/>
                      <a:pt x="12" y="25"/>
                    </a:cubicBezTo>
                    <a:cubicBezTo>
                      <a:pt x="8" y="23"/>
                      <a:pt x="8" y="23"/>
                      <a:pt x="8" y="23"/>
                    </a:cubicBezTo>
                    <a:cubicBezTo>
                      <a:pt x="21" y="7"/>
                      <a:pt x="21" y="7"/>
                      <a:pt x="21" y="7"/>
                    </a:cubicBezTo>
                    <a:lnTo>
                      <a:pt x="24" y="9"/>
                    </a:lnTo>
                    <a:close/>
                    <a:moveTo>
                      <a:pt x="0" y="23"/>
                    </a:moveTo>
                    <a:cubicBezTo>
                      <a:pt x="9" y="30"/>
                      <a:pt x="9" y="30"/>
                      <a:pt x="9" y="30"/>
                    </a:cubicBezTo>
                    <a:cubicBezTo>
                      <a:pt x="11" y="31"/>
                      <a:pt x="12" y="32"/>
                      <a:pt x="14" y="33"/>
                    </a:cubicBezTo>
                    <a:cubicBezTo>
                      <a:pt x="15" y="34"/>
                      <a:pt x="17" y="34"/>
                      <a:pt x="19" y="34"/>
                    </a:cubicBezTo>
                    <a:cubicBezTo>
                      <a:pt x="21" y="34"/>
                      <a:pt x="23" y="33"/>
                      <a:pt x="25" y="32"/>
                    </a:cubicBezTo>
                    <a:cubicBezTo>
                      <a:pt x="26" y="31"/>
                      <a:pt x="28" y="29"/>
                      <a:pt x="29" y="28"/>
                    </a:cubicBezTo>
                    <a:cubicBezTo>
                      <a:pt x="31" y="25"/>
                      <a:pt x="33" y="23"/>
                      <a:pt x="33" y="21"/>
                    </a:cubicBezTo>
                    <a:cubicBezTo>
                      <a:pt x="34" y="20"/>
                      <a:pt x="34" y="18"/>
                      <a:pt x="34" y="16"/>
                    </a:cubicBezTo>
                    <a:cubicBezTo>
                      <a:pt x="34" y="14"/>
                      <a:pt x="34" y="12"/>
                      <a:pt x="33" y="11"/>
                    </a:cubicBezTo>
                    <a:cubicBezTo>
                      <a:pt x="32" y="10"/>
                      <a:pt x="31" y="8"/>
                      <a:pt x="29" y="7"/>
                    </a:cubicBezTo>
                    <a:cubicBezTo>
                      <a:pt x="20" y="0"/>
                      <a:pt x="20" y="0"/>
                      <a:pt x="20" y="0"/>
                    </a:cubicBezTo>
                    <a:lnTo>
                      <a:pt x="0" y="2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" name="Freeform 19"/>
              <p:cNvSpPr>
                <a:spLocks noEditPoints="1"/>
              </p:cNvSpPr>
              <p:nvPr/>
            </p:nvSpPr>
            <p:spPr bwMode="auto">
              <a:xfrm>
                <a:off x="282394" y="832126"/>
                <a:ext cx="36684" cy="31937"/>
              </a:xfrm>
              <a:custGeom>
                <a:avLst/>
                <a:gdLst>
                  <a:gd name="T0" fmla="*/ 38 w 85"/>
                  <a:gd name="T1" fmla="*/ 19 h 74"/>
                  <a:gd name="T2" fmla="*/ 67 w 85"/>
                  <a:gd name="T3" fmla="*/ 14 h 74"/>
                  <a:gd name="T4" fmla="*/ 50 w 85"/>
                  <a:gd name="T5" fmla="*/ 36 h 74"/>
                  <a:gd name="T6" fmla="*/ 38 w 85"/>
                  <a:gd name="T7" fmla="*/ 19 h 74"/>
                  <a:gd name="T8" fmla="*/ 85 w 85"/>
                  <a:gd name="T9" fmla="*/ 14 h 74"/>
                  <a:gd name="T10" fmla="*/ 78 w 85"/>
                  <a:gd name="T11" fmla="*/ 0 h 74"/>
                  <a:gd name="T12" fmla="*/ 0 w 85"/>
                  <a:gd name="T13" fmla="*/ 12 h 74"/>
                  <a:gd name="T14" fmla="*/ 10 w 85"/>
                  <a:gd name="T15" fmla="*/ 24 h 74"/>
                  <a:gd name="T16" fmla="*/ 26 w 85"/>
                  <a:gd name="T17" fmla="*/ 21 h 74"/>
                  <a:gd name="T18" fmla="*/ 40 w 85"/>
                  <a:gd name="T19" fmla="*/ 47 h 74"/>
                  <a:gd name="T20" fmla="*/ 29 w 85"/>
                  <a:gd name="T21" fmla="*/ 59 h 74"/>
                  <a:gd name="T22" fmla="*/ 38 w 85"/>
                  <a:gd name="T23" fmla="*/ 74 h 74"/>
                  <a:gd name="T24" fmla="*/ 85 w 85"/>
                  <a:gd name="T25" fmla="*/ 14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5" h="74">
                    <a:moveTo>
                      <a:pt x="38" y="19"/>
                    </a:moveTo>
                    <a:lnTo>
                      <a:pt x="67" y="14"/>
                    </a:lnTo>
                    <a:lnTo>
                      <a:pt x="50" y="36"/>
                    </a:lnTo>
                    <a:lnTo>
                      <a:pt x="38" y="19"/>
                    </a:lnTo>
                    <a:close/>
                    <a:moveTo>
                      <a:pt x="85" y="14"/>
                    </a:moveTo>
                    <a:lnTo>
                      <a:pt x="78" y="0"/>
                    </a:lnTo>
                    <a:lnTo>
                      <a:pt x="0" y="12"/>
                    </a:lnTo>
                    <a:lnTo>
                      <a:pt x="10" y="24"/>
                    </a:lnTo>
                    <a:lnTo>
                      <a:pt x="26" y="21"/>
                    </a:lnTo>
                    <a:lnTo>
                      <a:pt x="40" y="47"/>
                    </a:lnTo>
                    <a:lnTo>
                      <a:pt x="29" y="59"/>
                    </a:lnTo>
                    <a:lnTo>
                      <a:pt x="38" y="74"/>
                    </a:lnTo>
                    <a:lnTo>
                      <a:pt x="85" y="1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" name="Freeform 20"/>
              <p:cNvSpPr/>
              <p:nvPr/>
            </p:nvSpPr>
            <p:spPr bwMode="auto">
              <a:xfrm>
                <a:off x="271173" y="796305"/>
                <a:ext cx="37979" cy="32800"/>
              </a:xfrm>
              <a:custGeom>
                <a:avLst/>
                <a:gdLst>
                  <a:gd name="T0" fmla="*/ 0 w 88"/>
                  <a:gd name="T1" fmla="*/ 24 h 76"/>
                  <a:gd name="T2" fmla="*/ 66 w 88"/>
                  <a:gd name="T3" fmla="*/ 0 h 76"/>
                  <a:gd name="T4" fmla="*/ 71 w 88"/>
                  <a:gd name="T5" fmla="*/ 12 h 76"/>
                  <a:gd name="T6" fmla="*/ 45 w 88"/>
                  <a:gd name="T7" fmla="*/ 24 h 76"/>
                  <a:gd name="T8" fmla="*/ 55 w 88"/>
                  <a:gd name="T9" fmla="*/ 50 h 76"/>
                  <a:gd name="T10" fmla="*/ 83 w 88"/>
                  <a:gd name="T11" fmla="*/ 40 h 76"/>
                  <a:gd name="T12" fmla="*/ 88 w 88"/>
                  <a:gd name="T13" fmla="*/ 52 h 76"/>
                  <a:gd name="T14" fmla="*/ 19 w 88"/>
                  <a:gd name="T15" fmla="*/ 76 h 76"/>
                  <a:gd name="T16" fmla="*/ 14 w 88"/>
                  <a:gd name="T17" fmla="*/ 64 h 76"/>
                  <a:gd name="T18" fmla="*/ 43 w 88"/>
                  <a:gd name="T19" fmla="*/ 52 h 76"/>
                  <a:gd name="T20" fmla="*/ 33 w 88"/>
                  <a:gd name="T21" fmla="*/ 26 h 76"/>
                  <a:gd name="T22" fmla="*/ 5 w 88"/>
                  <a:gd name="T23" fmla="*/ 38 h 76"/>
                  <a:gd name="T24" fmla="*/ 0 w 88"/>
                  <a:gd name="T25" fmla="*/ 24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8" h="76">
                    <a:moveTo>
                      <a:pt x="0" y="24"/>
                    </a:moveTo>
                    <a:lnTo>
                      <a:pt x="66" y="0"/>
                    </a:lnTo>
                    <a:lnTo>
                      <a:pt x="71" y="12"/>
                    </a:lnTo>
                    <a:lnTo>
                      <a:pt x="45" y="24"/>
                    </a:lnTo>
                    <a:lnTo>
                      <a:pt x="55" y="50"/>
                    </a:lnTo>
                    <a:lnTo>
                      <a:pt x="83" y="40"/>
                    </a:lnTo>
                    <a:lnTo>
                      <a:pt x="88" y="52"/>
                    </a:lnTo>
                    <a:lnTo>
                      <a:pt x="19" y="76"/>
                    </a:lnTo>
                    <a:lnTo>
                      <a:pt x="14" y="64"/>
                    </a:lnTo>
                    <a:lnTo>
                      <a:pt x="43" y="52"/>
                    </a:lnTo>
                    <a:lnTo>
                      <a:pt x="33" y="26"/>
                    </a:lnTo>
                    <a:lnTo>
                      <a:pt x="5" y="38"/>
                    </a:lnTo>
                    <a:lnTo>
                      <a:pt x="0" y="2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" name="Freeform 21"/>
              <p:cNvSpPr/>
              <p:nvPr/>
            </p:nvSpPr>
            <p:spPr bwMode="auto">
              <a:xfrm>
                <a:off x="264268" y="768683"/>
                <a:ext cx="33663" cy="26326"/>
              </a:xfrm>
              <a:custGeom>
                <a:avLst/>
                <a:gdLst>
                  <a:gd name="T0" fmla="*/ 9 w 33"/>
                  <a:gd name="T1" fmla="*/ 1 h 26"/>
                  <a:gd name="T2" fmla="*/ 11 w 33"/>
                  <a:gd name="T3" fmla="*/ 7 h 26"/>
                  <a:gd name="T4" fmla="*/ 7 w 33"/>
                  <a:gd name="T5" fmla="*/ 10 h 26"/>
                  <a:gd name="T6" fmla="*/ 6 w 33"/>
                  <a:gd name="T7" fmla="*/ 15 h 26"/>
                  <a:gd name="T8" fmla="*/ 8 w 33"/>
                  <a:gd name="T9" fmla="*/ 19 h 26"/>
                  <a:gd name="T10" fmla="*/ 11 w 33"/>
                  <a:gd name="T11" fmla="*/ 20 h 26"/>
                  <a:gd name="T12" fmla="*/ 13 w 33"/>
                  <a:gd name="T13" fmla="*/ 19 h 26"/>
                  <a:gd name="T14" fmla="*/ 14 w 33"/>
                  <a:gd name="T15" fmla="*/ 16 h 26"/>
                  <a:gd name="T16" fmla="*/ 14 w 33"/>
                  <a:gd name="T17" fmla="*/ 11 h 26"/>
                  <a:gd name="T18" fmla="*/ 16 w 33"/>
                  <a:gd name="T19" fmla="*/ 4 h 26"/>
                  <a:gd name="T20" fmla="*/ 22 w 33"/>
                  <a:gd name="T21" fmla="*/ 0 h 26"/>
                  <a:gd name="T22" fmla="*/ 26 w 33"/>
                  <a:gd name="T23" fmla="*/ 1 h 26"/>
                  <a:gd name="T24" fmla="*/ 30 w 33"/>
                  <a:gd name="T25" fmla="*/ 4 h 26"/>
                  <a:gd name="T26" fmla="*/ 32 w 33"/>
                  <a:gd name="T27" fmla="*/ 10 h 26"/>
                  <a:gd name="T28" fmla="*/ 31 w 33"/>
                  <a:gd name="T29" fmla="*/ 18 h 26"/>
                  <a:gd name="T30" fmla="*/ 25 w 33"/>
                  <a:gd name="T31" fmla="*/ 22 h 26"/>
                  <a:gd name="T32" fmla="*/ 24 w 33"/>
                  <a:gd name="T33" fmla="*/ 17 h 26"/>
                  <a:gd name="T34" fmla="*/ 27 w 33"/>
                  <a:gd name="T35" fmla="*/ 14 h 26"/>
                  <a:gd name="T36" fmla="*/ 27 w 33"/>
                  <a:gd name="T37" fmla="*/ 10 h 26"/>
                  <a:gd name="T38" fmla="*/ 25 w 33"/>
                  <a:gd name="T39" fmla="*/ 7 h 26"/>
                  <a:gd name="T40" fmla="*/ 23 w 33"/>
                  <a:gd name="T41" fmla="*/ 6 h 26"/>
                  <a:gd name="T42" fmla="*/ 21 w 33"/>
                  <a:gd name="T43" fmla="*/ 7 h 26"/>
                  <a:gd name="T44" fmla="*/ 20 w 33"/>
                  <a:gd name="T45" fmla="*/ 13 h 26"/>
                  <a:gd name="T46" fmla="*/ 19 w 33"/>
                  <a:gd name="T47" fmla="*/ 20 h 26"/>
                  <a:gd name="T48" fmla="*/ 17 w 33"/>
                  <a:gd name="T49" fmla="*/ 24 h 26"/>
                  <a:gd name="T50" fmla="*/ 12 w 33"/>
                  <a:gd name="T51" fmla="*/ 26 h 26"/>
                  <a:gd name="T52" fmla="*/ 7 w 33"/>
                  <a:gd name="T53" fmla="*/ 25 h 26"/>
                  <a:gd name="T54" fmla="*/ 3 w 33"/>
                  <a:gd name="T55" fmla="*/ 22 h 26"/>
                  <a:gd name="T56" fmla="*/ 1 w 33"/>
                  <a:gd name="T57" fmla="*/ 15 h 26"/>
                  <a:gd name="T58" fmla="*/ 2 w 33"/>
                  <a:gd name="T59" fmla="*/ 6 h 26"/>
                  <a:gd name="T60" fmla="*/ 9 w 33"/>
                  <a:gd name="T61" fmla="*/ 1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3" h="26">
                    <a:moveTo>
                      <a:pt x="9" y="1"/>
                    </a:moveTo>
                    <a:cubicBezTo>
                      <a:pt x="11" y="7"/>
                      <a:pt x="11" y="7"/>
                      <a:pt x="11" y="7"/>
                    </a:cubicBezTo>
                    <a:cubicBezTo>
                      <a:pt x="9" y="8"/>
                      <a:pt x="7" y="9"/>
                      <a:pt x="7" y="10"/>
                    </a:cubicBezTo>
                    <a:cubicBezTo>
                      <a:pt x="6" y="11"/>
                      <a:pt x="6" y="13"/>
                      <a:pt x="6" y="15"/>
                    </a:cubicBezTo>
                    <a:cubicBezTo>
                      <a:pt x="6" y="16"/>
                      <a:pt x="7" y="18"/>
                      <a:pt x="8" y="19"/>
                    </a:cubicBezTo>
                    <a:cubicBezTo>
                      <a:pt x="9" y="19"/>
                      <a:pt x="10" y="20"/>
                      <a:pt x="11" y="20"/>
                    </a:cubicBezTo>
                    <a:cubicBezTo>
                      <a:pt x="12" y="19"/>
                      <a:pt x="12" y="19"/>
                      <a:pt x="13" y="19"/>
                    </a:cubicBezTo>
                    <a:cubicBezTo>
                      <a:pt x="13" y="18"/>
                      <a:pt x="14" y="17"/>
                      <a:pt x="14" y="16"/>
                    </a:cubicBezTo>
                    <a:cubicBezTo>
                      <a:pt x="14" y="16"/>
                      <a:pt x="14" y="14"/>
                      <a:pt x="14" y="11"/>
                    </a:cubicBezTo>
                    <a:cubicBezTo>
                      <a:pt x="14" y="8"/>
                      <a:pt x="15" y="6"/>
                      <a:pt x="16" y="4"/>
                    </a:cubicBezTo>
                    <a:cubicBezTo>
                      <a:pt x="17" y="2"/>
                      <a:pt x="19" y="1"/>
                      <a:pt x="22" y="0"/>
                    </a:cubicBezTo>
                    <a:cubicBezTo>
                      <a:pt x="23" y="0"/>
                      <a:pt x="25" y="0"/>
                      <a:pt x="26" y="1"/>
                    </a:cubicBezTo>
                    <a:cubicBezTo>
                      <a:pt x="28" y="1"/>
                      <a:pt x="29" y="2"/>
                      <a:pt x="30" y="4"/>
                    </a:cubicBezTo>
                    <a:cubicBezTo>
                      <a:pt x="31" y="5"/>
                      <a:pt x="31" y="7"/>
                      <a:pt x="32" y="10"/>
                    </a:cubicBezTo>
                    <a:cubicBezTo>
                      <a:pt x="33" y="13"/>
                      <a:pt x="32" y="16"/>
                      <a:pt x="31" y="18"/>
                    </a:cubicBezTo>
                    <a:cubicBezTo>
                      <a:pt x="30" y="20"/>
                      <a:pt x="28" y="22"/>
                      <a:pt x="25" y="22"/>
                    </a:cubicBezTo>
                    <a:cubicBezTo>
                      <a:pt x="24" y="17"/>
                      <a:pt x="24" y="17"/>
                      <a:pt x="24" y="17"/>
                    </a:cubicBezTo>
                    <a:cubicBezTo>
                      <a:pt x="25" y="16"/>
                      <a:pt x="26" y="15"/>
                      <a:pt x="27" y="14"/>
                    </a:cubicBezTo>
                    <a:cubicBezTo>
                      <a:pt x="27" y="13"/>
                      <a:pt x="27" y="12"/>
                      <a:pt x="27" y="10"/>
                    </a:cubicBezTo>
                    <a:cubicBezTo>
                      <a:pt x="27" y="9"/>
                      <a:pt x="26" y="7"/>
                      <a:pt x="25" y="7"/>
                    </a:cubicBezTo>
                    <a:cubicBezTo>
                      <a:pt x="24" y="6"/>
                      <a:pt x="24" y="6"/>
                      <a:pt x="23" y="6"/>
                    </a:cubicBezTo>
                    <a:cubicBezTo>
                      <a:pt x="22" y="6"/>
                      <a:pt x="22" y="6"/>
                      <a:pt x="21" y="7"/>
                    </a:cubicBezTo>
                    <a:cubicBezTo>
                      <a:pt x="21" y="8"/>
                      <a:pt x="21" y="10"/>
                      <a:pt x="20" y="13"/>
                    </a:cubicBezTo>
                    <a:cubicBezTo>
                      <a:pt x="20" y="16"/>
                      <a:pt x="20" y="18"/>
                      <a:pt x="19" y="20"/>
                    </a:cubicBezTo>
                    <a:cubicBezTo>
                      <a:pt x="19" y="21"/>
                      <a:pt x="18" y="23"/>
                      <a:pt x="17" y="24"/>
                    </a:cubicBezTo>
                    <a:cubicBezTo>
                      <a:pt x="16" y="25"/>
                      <a:pt x="14" y="25"/>
                      <a:pt x="12" y="26"/>
                    </a:cubicBezTo>
                    <a:cubicBezTo>
                      <a:pt x="11" y="26"/>
                      <a:pt x="9" y="26"/>
                      <a:pt x="7" y="25"/>
                    </a:cubicBezTo>
                    <a:cubicBezTo>
                      <a:pt x="6" y="24"/>
                      <a:pt x="4" y="23"/>
                      <a:pt x="3" y="22"/>
                    </a:cubicBezTo>
                    <a:cubicBezTo>
                      <a:pt x="2" y="20"/>
                      <a:pt x="1" y="18"/>
                      <a:pt x="1" y="15"/>
                    </a:cubicBezTo>
                    <a:cubicBezTo>
                      <a:pt x="0" y="12"/>
                      <a:pt x="0" y="9"/>
                      <a:pt x="2" y="6"/>
                    </a:cubicBezTo>
                    <a:cubicBezTo>
                      <a:pt x="3" y="4"/>
                      <a:pt x="6" y="2"/>
                      <a:pt x="9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" name="Freeform 22"/>
              <p:cNvSpPr/>
              <p:nvPr/>
            </p:nvSpPr>
            <p:spPr bwMode="auto">
              <a:xfrm>
                <a:off x="477469" y="920168"/>
                <a:ext cx="26758" cy="32800"/>
              </a:xfrm>
              <a:custGeom>
                <a:avLst/>
                <a:gdLst>
                  <a:gd name="T0" fmla="*/ 0 w 26"/>
                  <a:gd name="T1" fmla="*/ 3 h 32"/>
                  <a:gd name="T2" fmla="*/ 6 w 26"/>
                  <a:gd name="T3" fmla="*/ 2 h 32"/>
                  <a:gd name="T4" fmla="*/ 8 w 26"/>
                  <a:gd name="T5" fmla="*/ 18 h 32"/>
                  <a:gd name="T6" fmla="*/ 8 w 26"/>
                  <a:gd name="T7" fmla="*/ 23 h 32"/>
                  <a:gd name="T8" fmla="*/ 10 w 26"/>
                  <a:gd name="T9" fmla="*/ 26 h 32"/>
                  <a:gd name="T10" fmla="*/ 14 w 26"/>
                  <a:gd name="T11" fmla="*/ 27 h 32"/>
                  <a:gd name="T12" fmla="*/ 18 w 26"/>
                  <a:gd name="T13" fmla="*/ 25 h 32"/>
                  <a:gd name="T14" fmla="*/ 20 w 26"/>
                  <a:gd name="T15" fmla="*/ 23 h 32"/>
                  <a:gd name="T16" fmla="*/ 19 w 26"/>
                  <a:gd name="T17" fmla="*/ 17 h 32"/>
                  <a:gd name="T18" fmla="*/ 18 w 26"/>
                  <a:gd name="T19" fmla="*/ 1 h 32"/>
                  <a:gd name="T20" fmla="*/ 24 w 26"/>
                  <a:gd name="T21" fmla="*/ 0 h 32"/>
                  <a:gd name="T22" fmla="*/ 25 w 26"/>
                  <a:gd name="T23" fmla="*/ 16 h 32"/>
                  <a:gd name="T24" fmla="*/ 26 w 26"/>
                  <a:gd name="T25" fmla="*/ 24 h 32"/>
                  <a:gd name="T26" fmla="*/ 24 w 26"/>
                  <a:gd name="T27" fmla="*/ 28 h 32"/>
                  <a:gd name="T28" fmla="*/ 21 w 26"/>
                  <a:gd name="T29" fmla="*/ 30 h 32"/>
                  <a:gd name="T30" fmla="*/ 15 w 26"/>
                  <a:gd name="T31" fmla="*/ 32 h 32"/>
                  <a:gd name="T32" fmla="*/ 8 w 26"/>
                  <a:gd name="T33" fmla="*/ 31 h 32"/>
                  <a:gd name="T34" fmla="*/ 5 w 26"/>
                  <a:gd name="T35" fmla="*/ 29 h 32"/>
                  <a:gd name="T36" fmla="*/ 3 w 26"/>
                  <a:gd name="T37" fmla="*/ 26 h 32"/>
                  <a:gd name="T38" fmla="*/ 1 w 26"/>
                  <a:gd name="T39" fmla="*/ 18 h 32"/>
                  <a:gd name="T40" fmla="*/ 0 w 26"/>
                  <a:gd name="T41" fmla="*/ 3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6" h="32">
                    <a:moveTo>
                      <a:pt x="0" y="3"/>
                    </a:moveTo>
                    <a:cubicBezTo>
                      <a:pt x="6" y="2"/>
                      <a:pt x="6" y="2"/>
                      <a:pt x="6" y="2"/>
                    </a:cubicBezTo>
                    <a:cubicBezTo>
                      <a:pt x="8" y="18"/>
                      <a:pt x="8" y="18"/>
                      <a:pt x="8" y="18"/>
                    </a:cubicBezTo>
                    <a:cubicBezTo>
                      <a:pt x="8" y="21"/>
                      <a:pt x="8" y="22"/>
                      <a:pt x="8" y="23"/>
                    </a:cubicBezTo>
                    <a:cubicBezTo>
                      <a:pt x="9" y="24"/>
                      <a:pt x="9" y="25"/>
                      <a:pt x="10" y="26"/>
                    </a:cubicBezTo>
                    <a:cubicBezTo>
                      <a:pt x="11" y="27"/>
                      <a:pt x="13" y="27"/>
                      <a:pt x="14" y="27"/>
                    </a:cubicBezTo>
                    <a:cubicBezTo>
                      <a:pt x="16" y="27"/>
                      <a:pt x="17" y="26"/>
                      <a:pt x="18" y="25"/>
                    </a:cubicBezTo>
                    <a:cubicBezTo>
                      <a:pt x="19" y="25"/>
                      <a:pt x="20" y="24"/>
                      <a:pt x="20" y="23"/>
                    </a:cubicBezTo>
                    <a:cubicBezTo>
                      <a:pt x="20" y="22"/>
                      <a:pt x="20" y="20"/>
                      <a:pt x="19" y="17"/>
                    </a:cubicBezTo>
                    <a:cubicBezTo>
                      <a:pt x="18" y="1"/>
                      <a:pt x="18" y="1"/>
                      <a:pt x="18" y="1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5" y="16"/>
                      <a:pt x="25" y="16"/>
                      <a:pt x="25" y="16"/>
                    </a:cubicBezTo>
                    <a:cubicBezTo>
                      <a:pt x="26" y="20"/>
                      <a:pt x="26" y="22"/>
                      <a:pt x="26" y="24"/>
                    </a:cubicBezTo>
                    <a:cubicBezTo>
                      <a:pt x="25" y="25"/>
                      <a:pt x="25" y="27"/>
                      <a:pt x="24" y="28"/>
                    </a:cubicBezTo>
                    <a:cubicBezTo>
                      <a:pt x="23" y="29"/>
                      <a:pt x="22" y="30"/>
                      <a:pt x="21" y="30"/>
                    </a:cubicBezTo>
                    <a:cubicBezTo>
                      <a:pt x="19" y="31"/>
                      <a:pt x="17" y="32"/>
                      <a:pt x="15" y="32"/>
                    </a:cubicBezTo>
                    <a:cubicBezTo>
                      <a:pt x="12" y="32"/>
                      <a:pt x="10" y="32"/>
                      <a:pt x="8" y="31"/>
                    </a:cubicBezTo>
                    <a:cubicBezTo>
                      <a:pt x="7" y="31"/>
                      <a:pt x="6" y="30"/>
                      <a:pt x="5" y="29"/>
                    </a:cubicBezTo>
                    <a:cubicBezTo>
                      <a:pt x="4" y="28"/>
                      <a:pt x="3" y="27"/>
                      <a:pt x="3" y="26"/>
                    </a:cubicBezTo>
                    <a:cubicBezTo>
                      <a:pt x="2" y="24"/>
                      <a:pt x="2" y="22"/>
                      <a:pt x="1" y="18"/>
                    </a:cubicBezTo>
                    <a:lnTo>
                      <a:pt x="0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" name="Freeform 23"/>
              <p:cNvSpPr/>
              <p:nvPr/>
            </p:nvSpPr>
            <p:spPr bwMode="auto">
              <a:xfrm>
                <a:off x="508111" y="913263"/>
                <a:ext cx="32800" cy="35821"/>
              </a:xfrm>
              <a:custGeom>
                <a:avLst/>
                <a:gdLst>
                  <a:gd name="T0" fmla="*/ 21 w 76"/>
                  <a:gd name="T1" fmla="*/ 83 h 83"/>
                  <a:gd name="T2" fmla="*/ 0 w 76"/>
                  <a:gd name="T3" fmla="*/ 14 h 83"/>
                  <a:gd name="T4" fmla="*/ 14 w 76"/>
                  <a:gd name="T5" fmla="*/ 12 h 83"/>
                  <a:gd name="T6" fmla="*/ 57 w 76"/>
                  <a:gd name="T7" fmla="*/ 50 h 83"/>
                  <a:gd name="T8" fmla="*/ 43 w 76"/>
                  <a:gd name="T9" fmla="*/ 2 h 83"/>
                  <a:gd name="T10" fmla="*/ 55 w 76"/>
                  <a:gd name="T11" fmla="*/ 0 h 83"/>
                  <a:gd name="T12" fmla="*/ 76 w 76"/>
                  <a:gd name="T13" fmla="*/ 69 h 83"/>
                  <a:gd name="T14" fmla="*/ 62 w 76"/>
                  <a:gd name="T15" fmla="*/ 71 h 83"/>
                  <a:gd name="T16" fmla="*/ 21 w 76"/>
                  <a:gd name="T17" fmla="*/ 35 h 83"/>
                  <a:gd name="T18" fmla="*/ 33 w 76"/>
                  <a:gd name="T19" fmla="*/ 81 h 83"/>
                  <a:gd name="T20" fmla="*/ 21 w 76"/>
                  <a:gd name="T21" fmla="*/ 83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6" h="83">
                    <a:moveTo>
                      <a:pt x="21" y="83"/>
                    </a:moveTo>
                    <a:lnTo>
                      <a:pt x="0" y="14"/>
                    </a:lnTo>
                    <a:lnTo>
                      <a:pt x="14" y="12"/>
                    </a:lnTo>
                    <a:lnTo>
                      <a:pt x="57" y="50"/>
                    </a:lnTo>
                    <a:lnTo>
                      <a:pt x="43" y="2"/>
                    </a:lnTo>
                    <a:lnTo>
                      <a:pt x="55" y="0"/>
                    </a:lnTo>
                    <a:lnTo>
                      <a:pt x="76" y="69"/>
                    </a:lnTo>
                    <a:lnTo>
                      <a:pt x="62" y="71"/>
                    </a:lnTo>
                    <a:lnTo>
                      <a:pt x="21" y="35"/>
                    </a:lnTo>
                    <a:lnTo>
                      <a:pt x="33" y="81"/>
                    </a:lnTo>
                    <a:lnTo>
                      <a:pt x="21" y="8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" name="Freeform 24"/>
              <p:cNvSpPr/>
              <p:nvPr/>
            </p:nvSpPr>
            <p:spPr bwMode="auto">
              <a:xfrm>
                <a:off x="538753" y="908084"/>
                <a:ext cx="17263" cy="30642"/>
              </a:xfrm>
              <a:custGeom>
                <a:avLst/>
                <a:gdLst>
                  <a:gd name="T0" fmla="*/ 26 w 40"/>
                  <a:gd name="T1" fmla="*/ 71 h 71"/>
                  <a:gd name="T2" fmla="*/ 0 w 40"/>
                  <a:gd name="T3" fmla="*/ 5 h 71"/>
                  <a:gd name="T4" fmla="*/ 12 w 40"/>
                  <a:gd name="T5" fmla="*/ 0 h 71"/>
                  <a:gd name="T6" fmla="*/ 40 w 40"/>
                  <a:gd name="T7" fmla="*/ 66 h 71"/>
                  <a:gd name="T8" fmla="*/ 26 w 40"/>
                  <a:gd name="T9" fmla="*/ 71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71">
                    <a:moveTo>
                      <a:pt x="26" y="71"/>
                    </a:moveTo>
                    <a:lnTo>
                      <a:pt x="0" y="5"/>
                    </a:lnTo>
                    <a:lnTo>
                      <a:pt x="12" y="0"/>
                    </a:lnTo>
                    <a:lnTo>
                      <a:pt x="40" y="66"/>
                    </a:lnTo>
                    <a:lnTo>
                      <a:pt x="26" y="7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" name="Freeform 25"/>
              <p:cNvSpPr/>
              <p:nvPr/>
            </p:nvSpPr>
            <p:spPr bwMode="auto">
              <a:xfrm>
                <a:off x="546953" y="893842"/>
                <a:ext cx="30642" cy="34526"/>
              </a:xfrm>
              <a:custGeom>
                <a:avLst/>
                <a:gdLst>
                  <a:gd name="T0" fmla="*/ 57 w 71"/>
                  <a:gd name="T1" fmla="*/ 80 h 80"/>
                  <a:gd name="T2" fmla="*/ 0 w 71"/>
                  <a:gd name="T3" fmla="*/ 30 h 80"/>
                  <a:gd name="T4" fmla="*/ 14 w 71"/>
                  <a:gd name="T5" fmla="*/ 23 h 80"/>
                  <a:gd name="T6" fmla="*/ 57 w 71"/>
                  <a:gd name="T7" fmla="*/ 61 h 80"/>
                  <a:gd name="T8" fmla="*/ 45 w 71"/>
                  <a:gd name="T9" fmla="*/ 7 h 80"/>
                  <a:gd name="T10" fmla="*/ 59 w 71"/>
                  <a:gd name="T11" fmla="*/ 0 h 80"/>
                  <a:gd name="T12" fmla="*/ 71 w 71"/>
                  <a:gd name="T13" fmla="*/ 73 h 80"/>
                  <a:gd name="T14" fmla="*/ 57 w 71"/>
                  <a:gd name="T15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1" h="80">
                    <a:moveTo>
                      <a:pt x="57" y="80"/>
                    </a:moveTo>
                    <a:lnTo>
                      <a:pt x="0" y="30"/>
                    </a:lnTo>
                    <a:lnTo>
                      <a:pt x="14" y="23"/>
                    </a:lnTo>
                    <a:lnTo>
                      <a:pt x="57" y="61"/>
                    </a:lnTo>
                    <a:lnTo>
                      <a:pt x="45" y="7"/>
                    </a:lnTo>
                    <a:lnTo>
                      <a:pt x="59" y="0"/>
                    </a:lnTo>
                    <a:lnTo>
                      <a:pt x="71" y="73"/>
                    </a:lnTo>
                    <a:lnTo>
                      <a:pt x="57" y="8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" name="Freeform 26"/>
              <p:cNvSpPr/>
              <p:nvPr/>
            </p:nvSpPr>
            <p:spPr bwMode="auto">
              <a:xfrm>
                <a:off x="574574" y="877442"/>
                <a:ext cx="37979" cy="37547"/>
              </a:xfrm>
              <a:custGeom>
                <a:avLst/>
                <a:gdLst>
                  <a:gd name="T0" fmla="*/ 45 w 88"/>
                  <a:gd name="T1" fmla="*/ 87 h 87"/>
                  <a:gd name="T2" fmla="*/ 0 w 88"/>
                  <a:gd name="T3" fmla="*/ 33 h 87"/>
                  <a:gd name="T4" fmla="*/ 43 w 88"/>
                  <a:gd name="T5" fmla="*/ 0 h 87"/>
                  <a:gd name="T6" fmla="*/ 50 w 88"/>
                  <a:gd name="T7" fmla="*/ 9 h 87"/>
                  <a:gd name="T8" fmla="*/ 19 w 88"/>
                  <a:gd name="T9" fmla="*/ 33 h 87"/>
                  <a:gd name="T10" fmla="*/ 28 w 88"/>
                  <a:gd name="T11" fmla="*/ 45 h 87"/>
                  <a:gd name="T12" fmla="*/ 57 w 88"/>
                  <a:gd name="T13" fmla="*/ 23 h 87"/>
                  <a:gd name="T14" fmla="*/ 66 w 88"/>
                  <a:gd name="T15" fmla="*/ 33 h 87"/>
                  <a:gd name="T16" fmla="*/ 38 w 88"/>
                  <a:gd name="T17" fmla="*/ 54 h 87"/>
                  <a:gd name="T18" fmla="*/ 50 w 88"/>
                  <a:gd name="T19" fmla="*/ 68 h 87"/>
                  <a:gd name="T20" fmla="*/ 80 w 88"/>
                  <a:gd name="T21" fmla="*/ 45 h 87"/>
                  <a:gd name="T22" fmla="*/ 88 w 88"/>
                  <a:gd name="T23" fmla="*/ 54 h 87"/>
                  <a:gd name="T24" fmla="*/ 45 w 88"/>
                  <a:gd name="T25" fmla="*/ 87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8" h="87">
                    <a:moveTo>
                      <a:pt x="45" y="87"/>
                    </a:moveTo>
                    <a:lnTo>
                      <a:pt x="0" y="33"/>
                    </a:lnTo>
                    <a:lnTo>
                      <a:pt x="43" y="0"/>
                    </a:lnTo>
                    <a:lnTo>
                      <a:pt x="50" y="9"/>
                    </a:lnTo>
                    <a:lnTo>
                      <a:pt x="19" y="33"/>
                    </a:lnTo>
                    <a:lnTo>
                      <a:pt x="28" y="45"/>
                    </a:lnTo>
                    <a:lnTo>
                      <a:pt x="57" y="23"/>
                    </a:lnTo>
                    <a:lnTo>
                      <a:pt x="66" y="33"/>
                    </a:lnTo>
                    <a:lnTo>
                      <a:pt x="38" y="54"/>
                    </a:lnTo>
                    <a:lnTo>
                      <a:pt x="50" y="68"/>
                    </a:lnTo>
                    <a:lnTo>
                      <a:pt x="80" y="45"/>
                    </a:lnTo>
                    <a:lnTo>
                      <a:pt x="88" y="54"/>
                    </a:lnTo>
                    <a:lnTo>
                      <a:pt x="45" y="87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5" name="Freeform 27"/>
              <p:cNvSpPr>
                <a:spLocks noEditPoints="1"/>
              </p:cNvSpPr>
              <p:nvPr/>
            </p:nvSpPr>
            <p:spPr bwMode="auto">
              <a:xfrm>
                <a:off x="597016" y="857589"/>
                <a:ext cx="41863" cy="36253"/>
              </a:xfrm>
              <a:custGeom>
                <a:avLst/>
                <a:gdLst>
                  <a:gd name="T0" fmla="*/ 8 w 41"/>
                  <a:gd name="T1" fmla="*/ 14 h 35"/>
                  <a:gd name="T2" fmla="*/ 11 w 41"/>
                  <a:gd name="T3" fmla="*/ 11 h 35"/>
                  <a:gd name="T4" fmla="*/ 14 w 41"/>
                  <a:gd name="T5" fmla="*/ 7 h 35"/>
                  <a:gd name="T6" fmla="*/ 17 w 41"/>
                  <a:gd name="T7" fmla="*/ 7 h 35"/>
                  <a:gd name="T8" fmla="*/ 19 w 41"/>
                  <a:gd name="T9" fmla="*/ 8 h 35"/>
                  <a:gd name="T10" fmla="*/ 21 w 41"/>
                  <a:gd name="T11" fmla="*/ 10 h 35"/>
                  <a:gd name="T12" fmla="*/ 20 w 41"/>
                  <a:gd name="T13" fmla="*/ 12 h 35"/>
                  <a:gd name="T14" fmla="*/ 17 w 41"/>
                  <a:gd name="T15" fmla="*/ 16 h 35"/>
                  <a:gd name="T16" fmla="*/ 14 w 41"/>
                  <a:gd name="T17" fmla="*/ 19 h 35"/>
                  <a:gd name="T18" fmla="*/ 8 w 41"/>
                  <a:gd name="T19" fmla="*/ 14 h 35"/>
                  <a:gd name="T20" fmla="*/ 27 w 41"/>
                  <a:gd name="T21" fmla="*/ 31 h 35"/>
                  <a:gd name="T22" fmla="*/ 17 w 41"/>
                  <a:gd name="T23" fmla="*/ 22 h 35"/>
                  <a:gd name="T24" fmla="*/ 18 w 41"/>
                  <a:gd name="T25" fmla="*/ 22 h 35"/>
                  <a:gd name="T26" fmla="*/ 21 w 41"/>
                  <a:gd name="T27" fmla="*/ 19 h 35"/>
                  <a:gd name="T28" fmla="*/ 23 w 41"/>
                  <a:gd name="T29" fmla="*/ 19 h 35"/>
                  <a:gd name="T30" fmla="*/ 28 w 41"/>
                  <a:gd name="T31" fmla="*/ 20 h 35"/>
                  <a:gd name="T32" fmla="*/ 36 w 41"/>
                  <a:gd name="T33" fmla="*/ 21 h 35"/>
                  <a:gd name="T34" fmla="*/ 41 w 41"/>
                  <a:gd name="T35" fmla="*/ 15 h 35"/>
                  <a:gd name="T36" fmla="*/ 34 w 41"/>
                  <a:gd name="T37" fmla="*/ 14 h 35"/>
                  <a:gd name="T38" fmla="*/ 28 w 41"/>
                  <a:gd name="T39" fmla="*/ 13 h 35"/>
                  <a:gd name="T40" fmla="*/ 24 w 41"/>
                  <a:gd name="T41" fmla="*/ 14 h 35"/>
                  <a:gd name="T42" fmla="*/ 26 w 41"/>
                  <a:gd name="T43" fmla="*/ 8 h 35"/>
                  <a:gd name="T44" fmla="*/ 23 w 41"/>
                  <a:gd name="T45" fmla="*/ 3 h 35"/>
                  <a:gd name="T46" fmla="*/ 19 w 41"/>
                  <a:gd name="T47" fmla="*/ 0 h 35"/>
                  <a:gd name="T48" fmla="*/ 14 w 41"/>
                  <a:gd name="T49" fmla="*/ 1 h 35"/>
                  <a:gd name="T50" fmla="*/ 9 w 41"/>
                  <a:gd name="T51" fmla="*/ 6 h 35"/>
                  <a:gd name="T52" fmla="*/ 0 w 41"/>
                  <a:gd name="T53" fmla="*/ 15 h 35"/>
                  <a:gd name="T54" fmla="*/ 23 w 41"/>
                  <a:gd name="T55" fmla="*/ 35 h 35"/>
                  <a:gd name="T56" fmla="*/ 27 w 41"/>
                  <a:gd name="T57" fmla="*/ 31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41" h="35">
                    <a:moveTo>
                      <a:pt x="8" y="14"/>
                    </a:moveTo>
                    <a:cubicBezTo>
                      <a:pt x="11" y="11"/>
                      <a:pt x="11" y="11"/>
                      <a:pt x="11" y="11"/>
                    </a:cubicBezTo>
                    <a:cubicBezTo>
                      <a:pt x="13" y="9"/>
                      <a:pt x="14" y="8"/>
                      <a:pt x="14" y="7"/>
                    </a:cubicBezTo>
                    <a:cubicBezTo>
                      <a:pt x="15" y="7"/>
                      <a:pt x="16" y="6"/>
                      <a:pt x="17" y="7"/>
                    </a:cubicBezTo>
                    <a:cubicBezTo>
                      <a:pt x="18" y="7"/>
                      <a:pt x="18" y="7"/>
                      <a:pt x="19" y="8"/>
                    </a:cubicBezTo>
                    <a:cubicBezTo>
                      <a:pt x="20" y="8"/>
                      <a:pt x="20" y="9"/>
                      <a:pt x="21" y="10"/>
                    </a:cubicBezTo>
                    <a:cubicBezTo>
                      <a:pt x="21" y="10"/>
                      <a:pt x="21" y="11"/>
                      <a:pt x="20" y="12"/>
                    </a:cubicBezTo>
                    <a:cubicBezTo>
                      <a:pt x="20" y="12"/>
                      <a:pt x="19" y="14"/>
                      <a:pt x="17" y="16"/>
                    </a:cubicBezTo>
                    <a:cubicBezTo>
                      <a:pt x="14" y="19"/>
                      <a:pt x="14" y="19"/>
                      <a:pt x="14" y="19"/>
                    </a:cubicBezTo>
                    <a:lnTo>
                      <a:pt x="8" y="14"/>
                    </a:lnTo>
                    <a:close/>
                    <a:moveTo>
                      <a:pt x="27" y="31"/>
                    </a:moveTo>
                    <a:cubicBezTo>
                      <a:pt x="17" y="22"/>
                      <a:pt x="17" y="22"/>
                      <a:pt x="17" y="22"/>
                    </a:cubicBezTo>
                    <a:cubicBezTo>
                      <a:pt x="18" y="22"/>
                      <a:pt x="18" y="22"/>
                      <a:pt x="18" y="22"/>
                    </a:cubicBezTo>
                    <a:cubicBezTo>
                      <a:pt x="19" y="20"/>
                      <a:pt x="20" y="20"/>
                      <a:pt x="21" y="19"/>
                    </a:cubicBezTo>
                    <a:cubicBezTo>
                      <a:pt x="21" y="19"/>
                      <a:pt x="22" y="19"/>
                      <a:pt x="23" y="19"/>
                    </a:cubicBezTo>
                    <a:cubicBezTo>
                      <a:pt x="24" y="19"/>
                      <a:pt x="25" y="19"/>
                      <a:pt x="28" y="20"/>
                    </a:cubicBezTo>
                    <a:cubicBezTo>
                      <a:pt x="36" y="21"/>
                      <a:pt x="36" y="21"/>
                      <a:pt x="36" y="21"/>
                    </a:cubicBezTo>
                    <a:cubicBezTo>
                      <a:pt x="41" y="15"/>
                      <a:pt x="41" y="15"/>
                      <a:pt x="41" y="15"/>
                    </a:cubicBezTo>
                    <a:cubicBezTo>
                      <a:pt x="34" y="14"/>
                      <a:pt x="34" y="14"/>
                      <a:pt x="34" y="14"/>
                    </a:cubicBezTo>
                    <a:cubicBezTo>
                      <a:pt x="31" y="14"/>
                      <a:pt x="29" y="13"/>
                      <a:pt x="28" y="13"/>
                    </a:cubicBezTo>
                    <a:cubicBezTo>
                      <a:pt x="27" y="13"/>
                      <a:pt x="26" y="14"/>
                      <a:pt x="24" y="14"/>
                    </a:cubicBezTo>
                    <a:cubicBezTo>
                      <a:pt x="26" y="12"/>
                      <a:pt x="26" y="10"/>
                      <a:pt x="26" y="8"/>
                    </a:cubicBezTo>
                    <a:cubicBezTo>
                      <a:pt x="26" y="6"/>
                      <a:pt x="25" y="4"/>
                      <a:pt x="23" y="3"/>
                    </a:cubicBezTo>
                    <a:cubicBezTo>
                      <a:pt x="22" y="2"/>
                      <a:pt x="20" y="1"/>
                      <a:pt x="19" y="0"/>
                    </a:cubicBezTo>
                    <a:cubicBezTo>
                      <a:pt x="17" y="0"/>
                      <a:pt x="16" y="0"/>
                      <a:pt x="14" y="1"/>
                    </a:cubicBezTo>
                    <a:cubicBezTo>
                      <a:pt x="13" y="2"/>
                      <a:pt x="11" y="3"/>
                      <a:pt x="9" y="6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23" y="35"/>
                      <a:pt x="23" y="35"/>
                      <a:pt x="23" y="35"/>
                    </a:cubicBezTo>
                    <a:lnTo>
                      <a:pt x="27" y="3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" name="Freeform 28"/>
              <p:cNvSpPr/>
              <p:nvPr/>
            </p:nvSpPr>
            <p:spPr bwMode="auto">
              <a:xfrm>
                <a:off x="620322" y="834284"/>
                <a:ext cx="32800" cy="30642"/>
              </a:xfrm>
              <a:custGeom>
                <a:avLst/>
                <a:gdLst>
                  <a:gd name="T0" fmla="*/ 13 w 32"/>
                  <a:gd name="T1" fmla="*/ 28 h 30"/>
                  <a:gd name="T2" fmla="*/ 16 w 32"/>
                  <a:gd name="T3" fmla="*/ 22 h 30"/>
                  <a:gd name="T4" fmla="*/ 21 w 32"/>
                  <a:gd name="T5" fmla="*/ 23 h 30"/>
                  <a:gd name="T6" fmla="*/ 25 w 32"/>
                  <a:gd name="T7" fmla="*/ 20 h 30"/>
                  <a:gd name="T8" fmla="*/ 26 w 32"/>
                  <a:gd name="T9" fmla="*/ 16 h 30"/>
                  <a:gd name="T10" fmla="*/ 25 w 32"/>
                  <a:gd name="T11" fmla="*/ 13 h 30"/>
                  <a:gd name="T12" fmla="*/ 23 w 32"/>
                  <a:gd name="T13" fmla="*/ 13 h 30"/>
                  <a:gd name="T14" fmla="*/ 20 w 32"/>
                  <a:gd name="T15" fmla="*/ 14 h 30"/>
                  <a:gd name="T16" fmla="*/ 17 w 32"/>
                  <a:gd name="T17" fmla="*/ 17 h 30"/>
                  <a:gd name="T18" fmla="*/ 10 w 32"/>
                  <a:gd name="T19" fmla="*/ 21 h 30"/>
                  <a:gd name="T20" fmla="*/ 4 w 32"/>
                  <a:gd name="T21" fmla="*/ 20 h 30"/>
                  <a:gd name="T22" fmla="*/ 1 w 32"/>
                  <a:gd name="T23" fmla="*/ 16 h 30"/>
                  <a:gd name="T24" fmla="*/ 0 w 32"/>
                  <a:gd name="T25" fmla="*/ 12 h 30"/>
                  <a:gd name="T26" fmla="*/ 3 w 32"/>
                  <a:gd name="T27" fmla="*/ 6 h 30"/>
                  <a:gd name="T28" fmla="*/ 10 w 32"/>
                  <a:gd name="T29" fmla="*/ 1 h 30"/>
                  <a:gd name="T30" fmla="*/ 17 w 32"/>
                  <a:gd name="T31" fmla="*/ 2 h 30"/>
                  <a:gd name="T32" fmla="*/ 14 w 32"/>
                  <a:gd name="T33" fmla="*/ 7 h 30"/>
                  <a:gd name="T34" fmla="*/ 10 w 32"/>
                  <a:gd name="T35" fmla="*/ 6 h 30"/>
                  <a:gd name="T36" fmla="*/ 7 w 32"/>
                  <a:gd name="T37" fmla="*/ 9 h 30"/>
                  <a:gd name="T38" fmla="*/ 5 w 32"/>
                  <a:gd name="T39" fmla="*/ 13 h 30"/>
                  <a:gd name="T40" fmla="*/ 6 w 32"/>
                  <a:gd name="T41" fmla="*/ 15 h 30"/>
                  <a:gd name="T42" fmla="*/ 9 w 32"/>
                  <a:gd name="T43" fmla="*/ 15 h 30"/>
                  <a:gd name="T44" fmla="*/ 13 w 32"/>
                  <a:gd name="T45" fmla="*/ 12 h 30"/>
                  <a:gd name="T46" fmla="*/ 19 w 32"/>
                  <a:gd name="T47" fmla="*/ 7 h 30"/>
                  <a:gd name="T48" fmla="*/ 23 w 32"/>
                  <a:gd name="T49" fmla="*/ 6 h 30"/>
                  <a:gd name="T50" fmla="*/ 28 w 32"/>
                  <a:gd name="T51" fmla="*/ 8 h 30"/>
                  <a:gd name="T52" fmla="*/ 31 w 32"/>
                  <a:gd name="T53" fmla="*/ 12 h 30"/>
                  <a:gd name="T54" fmla="*/ 32 w 32"/>
                  <a:gd name="T55" fmla="*/ 17 h 30"/>
                  <a:gd name="T56" fmla="*/ 29 w 32"/>
                  <a:gd name="T57" fmla="*/ 23 h 30"/>
                  <a:gd name="T58" fmla="*/ 22 w 32"/>
                  <a:gd name="T59" fmla="*/ 29 h 30"/>
                  <a:gd name="T60" fmla="*/ 13 w 32"/>
                  <a:gd name="T61" fmla="*/ 28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2" h="30">
                    <a:moveTo>
                      <a:pt x="13" y="28"/>
                    </a:moveTo>
                    <a:cubicBezTo>
                      <a:pt x="16" y="22"/>
                      <a:pt x="16" y="22"/>
                      <a:pt x="16" y="22"/>
                    </a:cubicBezTo>
                    <a:cubicBezTo>
                      <a:pt x="18" y="23"/>
                      <a:pt x="20" y="23"/>
                      <a:pt x="21" y="23"/>
                    </a:cubicBezTo>
                    <a:cubicBezTo>
                      <a:pt x="23" y="23"/>
                      <a:pt x="24" y="22"/>
                      <a:pt x="25" y="20"/>
                    </a:cubicBezTo>
                    <a:cubicBezTo>
                      <a:pt x="26" y="19"/>
                      <a:pt x="26" y="17"/>
                      <a:pt x="26" y="16"/>
                    </a:cubicBezTo>
                    <a:cubicBezTo>
                      <a:pt x="26" y="15"/>
                      <a:pt x="26" y="14"/>
                      <a:pt x="25" y="13"/>
                    </a:cubicBezTo>
                    <a:cubicBezTo>
                      <a:pt x="24" y="13"/>
                      <a:pt x="23" y="13"/>
                      <a:pt x="23" y="13"/>
                    </a:cubicBezTo>
                    <a:cubicBezTo>
                      <a:pt x="22" y="13"/>
                      <a:pt x="21" y="13"/>
                      <a:pt x="20" y="14"/>
                    </a:cubicBezTo>
                    <a:cubicBezTo>
                      <a:pt x="20" y="14"/>
                      <a:pt x="19" y="15"/>
                      <a:pt x="17" y="17"/>
                    </a:cubicBezTo>
                    <a:cubicBezTo>
                      <a:pt x="14" y="19"/>
                      <a:pt x="12" y="20"/>
                      <a:pt x="10" y="21"/>
                    </a:cubicBezTo>
                    <a:cubicBezTo>
                      <a:pt x="8" y="22"/>
                      <a:pt x="6" y="21"/>
                      <a:pt x="4" y="20"/>
                    </a:cubicBezTo>
                    <a:cubicBezTo>
                      <a:pt x="2" y="19"/>
                      <a:pt x="1" y="18"/>
                      <a:pt x="1" y="16"/>
                    </a:cubicBezTo>
                    <a:cubicBezTo>
                      <a:pt x="0" y="15"/>
                      <a:pt x="0" y="13"/>
                      <a:pt x="0" y="12"/>
                    </a:cubicBezTo>
                    <a:cubicBezTo>
                      <a:pt x="1" y="10"/>
                      <a:pt x="1" y="8"/>
                      <a:pt x="3" y="6"/>
                    </a:cubicBezTo>
                    <a:cubicBezTo>
                      <a:pt x="5" y="3"/>
                      <a:pt x="7" y="1"/>
                      <a:pt x="10" y="1"/>
                    </a:cubicBezTo>
                    <a:cubicBezTo>
                      <a:pt x="12" y="0"/>
                      <a:pt x="14" y="0"/>
                      <a:pt x="17" y="2"/>
                    </a:cubicBezTo>
                    <a:cubicBezTo>
                      <a:pt x="14" y="7"/>
                      <a:pt x="14" y="7"/>
                      <a:pt x="14" y="7"/>
                    </a:cubicBezTo>
                    <a:cubicBezTo>
                      <a:pt x="12" y="6"/>
                      <a:pt x="11" y="6"/>
                      <a:pt x="10" y="6"/>
                    </a:cubicBezTo>
                    <a:cubicBezTo>
                      <a:pt x="9" y="7"/>
                      <a:pt x="8" y="8"/>
                      <a:pt x="7" y="9"/>
                    </a:cubicBezTo>
                    <a:cubicBezTo>
                      <a:pt x="6" y="10"/>
                      <a:pt x="5" y="12"/>
                      <a:pt x="5" y="13"/>
                    </a:cubicBezTo>
                    <a:cubicBezTo>
                      <a:pt x="5" y="14"/>
                      <a:pt x="6" y="14"/>
                      <a:pt x="6" y="15"/>
                    </a:cubicBezTo>
                    <a:cubicBezTo>
                      <a:pt x="7" y="15"/>
                      <a:pt x="8" y="15"/>
                      <a:pt x="9" y="15"/>
                    </a:cubicBezTo>
                    <a:cubicBezTo>
                      <a:pt x="9" y="15"/>
                      <a:pt x="11" y="14"/>
                      <a:pt x="13" y="12"/>
                    </a:cubicBezTo>
                    <a:cubicBezTo>
                      <a:pt x="16" y="10"/>
                      <a:pt x="17" y="8"/>
                      <a:pt x="19" y="7"/>
                    </a:cubicBezTo>
                    <a:cubicBezTo>
                      <a:pt x="20" y="7"/>
                      <a:pt x="22" y="6"/>
                      <a:pt x="23" y="6"/>
                    </a:cubicBezTo>
                    <a:cubicBezTo>
                      <a:pt x="25" y="6"/>
                      <a:pt x="26" y="7"/>
                      <a:pt x="28" y="8"/>
                    </a:cubicBezTo>
                    <a:cubicBezTo>
                      <a:pt x="30" y="9"/>
                      <a:pt x="31" y="10"/>
                      <a:pt x="31" y="12"/>
                    </a:cubicBezTo>
                    <a:cubicBezTo>
                      <a:pt x="32" y="13"/>
                      <a:pt x="32" y="15"/>
                      <a:pt x="32" y="17"/>
                    </a:cubicBezTo>
                    <a:cubicBezTo>
                      <a:pt x="32" y="19"/>
                      <a:pt x="31" y="21"/>
                      <a:pt x="29" y="23"/>
                    </a:cubicBezTo>
                    <a:cubicBezTo>
                      <a:pt x="27" y="26"/>
                      <a:pt x="25" y="28"/>
                      <a:pt x="22" y="29"/>
                    </a:cubicBezTo>
                    <a:cubicBezTo>
                      <a:pt x="19" y="30"/>
                      <a:pt x="17" y="29"/>
                      <a:pt x="13" y="2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" name="Freeform 29"/>
              <p:cNvSpPr/>
              <p:nvPr/>
            </p:nvSpPr>
            <p:spPr bwMode="auto">
              <a:xfrm>
                <a:off x="632837" y="819610"/>
                <a:ext cx="30642" cy="19853"/>
              </a:xfrm>
              <a:custGeom>
                <a:avLst/>
                <a:gdLst>
                  <a:gd name="T0" fmla="*/ 64 w 71"/>
                  <a:gd name="T1" fmla="*/ 46 h 46"/>
                  <a:gd name="T2" fmla="*/ 0 w 71"/>
                  <a:gd name="T3" fmla="*/ 15 h 46"/>
                  <a:gd name="T4" fmla="*/ 5 w 71"/>
                  <a:gd name="T5" fmla="*/ 0 h 46"/>
                  <a:gd name="T6" fmla="*/ 71 w 71"/>
                  <a:gd name="T7" fmla="*/ 31 h 46"/>
                  <a:gd name="T8" fmla="*/ 64 w 71"/>
                  <a:gd name="T9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46">
                    <a:moveTo>
                      <a:pt x="64" y="46"/>
                    </a:moveTo>
                    <a:lnTo>
                      <a:pt x="0" y="15"/>
                    </a:lnTo>
                    <a:lnTo>
                      <a:pt x="5" y="0"/>
                    </a:lnTo>
                    <a:lnTo>
                      <a:pt x="71" y="31"/>
                    </a:lnTo>
                    <a:lnTo>
                      <a:pt x="64" y="46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" name="Freeform 30"/>
              <p:cNvSpPr/>
              <p:nvPr/>
            </p:nvSpPr>
            <p:spPr bwMode="auto">
              <a:xfrm>
                <a:off x="636722" y="794147"/>
                <a:ext cx="34958" cy="24600"/>
              </a:xfrm>
              <a:custGeom>
                <a:avLst/>
                <a:gdLst>
                  <a:gd name="T0" fmla="*/ 76 w 81"/>
                  <a:gd name="T1" fmla="*/ 57 h 57"/>
                  <a:gd name="T2" fmla="*/ 19 w 81"/>
                  <a:gd name="T3" fmla="*/ 36 h 57"/>
                  <a:gd name="T4" fmla="*/ 12 w 81"/>
                  <a:gd name="T5" fmla="*/ 57 h 57"/>
                  <a:gd name="T6" fmla="*/ 0 w 81"/>
                  <a:gd name="T7" fmla="*/ 52 h 57"/>
                  <a:gd name="T8" fmla="*/ 19 w 81"/>
                  <a:gd name="T9" fmla="*/ 0 h 57"/>
                  <a:gd name="T10" fmla="*/ 31 w 81"/>
                  <a:gd name="T11" fmla="*/ 2 h 57"/>
                  <a:gd name="T12" fmla="*/ 24 w 81"/>
                  <a:gd name="T13" fmla="*/ 24 h 57"/>
                  <a:gd name="T14" fmla="*/ 81 w 81"/>
                  <a:gd name="T15" fmla="*/ 43 h 57"/>
                  <a:gd name="T16" fmla="*/ 76 w 81"/>
                  <a:gd name="T17" fmla="*/ 57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1" h="57">
                    <a:moveTo>
                      <a:pt x="76" y="57"/>
                    </a:moveTo>
                    <a:lnTo>
                      <a:pt x="19" y="36"/>
                    </a:lnTo>
                    <a:lnTo>
                      <a:pt x="12" y="57"/>
                    </a:lnTo>
                    <a:lnTo>
                      <a:pt x="0" y="52"/>
                    </a:lnTo>
                    <a:lnTo>
                      <a:pt x="19" y="0"/>
                    </a:lnTo>
                    <a:lnTo>
                      <a:pt x="31" y="2"/>
                    </a:lnTo>
                    <a:lnTo>
                      <a:pt x="24" y="24"/>
                    </a:lnTo>
                    <a:lnTo>
                      <a:pt x="81" y="43"/>
                    </a:lnTo>
                    <a:lnTo>
                      <a:pt x="76" y="57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" name="Freeform 31"/>
              <p:cNvSpPr/>
              <p:nvPr/>
            </p:nvSpPr>
            <p:spPr bwMode="auto">
              <a:xfrm>
                <a:off x="646216" y="764368"/>
                <a:ext cx="33663" cy="28916"/>
              </a:xfrm>
              <a:custGeom>
                <a:avLst/>
                <a:gdLst>
                  <a:gd name="T0" fmla="*/ 75 w 78"/>
                  <a:gd name="T1" fmla="*/ 52 h 67"/>
                  <a:gd name="T2" fmla="*/ 45 w 78"/>
                  <a:gd name="T3" fmla="*/ 48 h 67"/>
                  <a:gd name="T4" fmla="*/ 0 w 78"/>
                  <a:gd name="T5" fmla="*/ 67 h 67"/>
                  <a:gd name="T6" fmla="*/ 2 w 78"/>
                  <a:gd name="T7" fmla="*/ 50 h 67"/>
                  <a:gd name="T8" fmla="*/ 33 w 78"/>
                  <a:gd name="T9" fmla="*/ 38 h 67"/>
                  <a:gd name="T10" fmla="*/ 9 w 78"/>
                  <a:gd name="T11" fmla="*/ 17 h 67"/>
                  <a:gd name="T12" fmla="*/ 11 w 78"/>
                  <a:gd name="T13" fmla="*/ 0 h 67"/>
                  <a:gd name="T14" fmla="*/ 47 w 78"/>
                  <a:gd name="T15" fmla="*/ 33 h 67"/>
                  <a:gd name="T16" fmla="*/ 78 w 78"/>
                  <a:gd name="T17" fmla="*/ 38 h 67"/>
                  <a:gd name="T18" fmla="*/ 75 w 78"/>
                  <a:gd name="T19" fmla="*/ 52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8" h="67">
                    <a:moveTo>
                      <a:pt x="75" y="52"/>
                    </a:moveTo>
                    <a:lnTo>
                      <a:pt x="45" y="48"/>
                    </a:lnTo>
                    <a:lnTo>
                      <a:pt x="0" y="67"/>
                    </a:lnTo>
                    <a:lnTo>
                      <a:pt x="2" y="50"/>
                    </a:lnTo>
                    <a:lnTo>
                      <a:pt x="33" y="38"/>
                    </a:lnTo>
                    <a:lnTo>
                      <a:pt x="9" y="17"/>
                    </a:lnTo>
                    <a:lnTo>
                      <a:pt x="11" y="0"/>
                    </a:lnTo>
                    <a:lnTo>
                      <a:pt x="47" y="33"/>
                    </a:lnTo>
                    <a:lnTo>
                      <a:pt x="78" y="38"/>
                    </a:lnTo>
                    <a:lnTo>
                      <a:pt x="75" y="5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0" name="Freeform 32"/>
              <p:cNvSpPr>
                <a:spLocks noEditPoints="1"/>
              </p:cNvSpPr>
              <p:nvPr/>
            </p:nvSpPr>
            <p:spPr bwMode="auto">
              <a:xfrm>
                <a:off x="306131" y="576630"/>
                <a:ext cx="328864" cy="327138"/>
              </a:xfrm>
              <a:custGeom>
                <a:avLst/>
                <a:gdLst>
                  <a:gd name="T0" fmla="*/ 161 w 322"/>
                  <a:gd name="T1" fmla="*/ 0 h 319"/>
                  <a:gd name="T2" fmla="*/ 0 w 322"/>
                  <a:gd name="T3" fmla="*/ 159 h 319"/>
                  <a:gd name="T4" fmla="*/ 161 w 322"/>
                  <a:gd name="T5" fmla="*/ 319 h 319"/>
                  <a:gd name="T6" fmla="*/ 322 w 322"/>
                  <a:gd name="T7" fmla="*/ 159 h 319"/>
                  <a:gd name="T8" fmla="*/ 161 w 322"/>
                  <a:gd name="T9" fmla="*/ 0 h 319"/>
                  <a:gd name="T10" fmla="*/ 161 w 322"/>
                  <a:gd name="T11" fmla="*/ 6 h 319"/>
                  <a:gd name="T12" fmla="*/ 316 w 322"/>
                  <a:gd name="T13" fmla="*/ 159 h 319"/>
                  <a:gd name="T14" fmla="*/ 299 w 322"/>
                  <a:gd name="T15" fmla="*/ 228 h 319"/>
                  <a:gd name="T16" fmla="*/ 23 w 322"/>
                  <a:gd name="T17" fmla="*/ 228 h 319"/>
                  <a:gd name="T18" fmla="*/ 23 w 322"/>
                  <a:gd name="T19" fmla="*/ 229 h 319"/>
                  <a:gd name="T20" fmla="*/ 6 w 322"/>
                  <a:gd name="T21" fmla="*/ 159 h 319"/>
                  <a:gd name="T22" fmla="*/ 161 w 322"/>
                  <a:gd name="T23" fmla="*/ 6 h 319"/>
                  <a:gd name="T24" fmla="*/ 161 w 322"/>
                  <a:gd name="T25" fmla="*/ 313 h 319"/>
                  <a:gd name="T26" fmla="*/ 27 w 322"/>
                  <a:gd name="T27" fmla="*/ 236 h 319"/>
                  <a:gd name="T28" fmla="*/ 295 w 322"/>
                  <a:gd name="T29" fmla="*/ 236 h 319"/>
                  <a:gd name="T30" fmla="*/ 161 w 322"/>
                  <a:gd name="T31" fmla="*/ 313 h 3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22" h="319">
                    <a:moveTo>
                      <a:pt x="161" y="0"/>
                    </a:moveTo>
                    <a:cubicBezTo>
                      <a:pt x="72" y="0"/>
                      <a:pt x="0" y="71"/>
                      <a:pt x="0" y="159"/>
                    </a:cubicBezTo>
                    <a:cubicBezTo>
                      <a:pt x="0" y="248"/>
                      <a:pt x="72" y="319"/>
                      <a:pt x="161" y="319"/>
                    </a:cubicBezTo>
                    <a:cubicBezTo>
                      <a:pt x="250" y="319"/>
                      <a:pt x="322" y="248"/>
                      <a:pt x="322" y="159"/>
                    </a:cubicBezTo>
                    <a:cubicBezTo>
                      <a:pt x="322" y="71"/>
                      <a:pt x="250" y="0"/>
                      <a:pt x="161" y="0"/>
                    </a:cubicBezTo>
                    <a:close/>
                    <a:moveTo>
                      <a:pt x="161" y="6"/>
                    </a:moveTo>
                    <a:cubicBezTo>
                      <a:pt x="247" y="6"/>
                      <a:pt x="316" y="75"/>
                      <a:pt x="316" y="159"/>
                    </a:cubicBezTo>
                    <a:cubicBezTo>
                      <a:pt x="316" y="184"/>
                      <a:pt x="310" y="208"/>
                      <a:pt x="299" y="228"/>
                    </a:cubicBezTo>
                    <a:cubicBezTo>
                      <a:pt x="23" y="228"/>
                      <a:pt x="23" y="228"/>
                      <a:pt x="23" y="228"/>
                    </a:cubicBezTo>
                    <a:cubicBezTo>
                      <a:pt x="23" y="229"/>
                      <a:pt x="23" y="229"/>
                      <a:pt x="23" y="229"/>
                    </a:cubicBezTo>
                    <a:cubicBezTo>
                      <a:pt x="12" y="208"/>
                      <a:pt x="6" y="184"/>
                      <a:pt x="6" y="159"/>
                    </a:cubicBezTo>
                    <a:cubicBezTo>
                      <a:pt x="6" y="75"/>
                      <a:pt x="75" y="6"/>
                      <a:pt x="161" y="6"/>
                    </a:cubicBezTo>
                    <a:close/>
                    <a:moveTo>
                      <a:pt x="161" y="313"/>
                    </a:moveTo>
                    <a:cubicBezTo>
                      <a:pt x="104" y="313"/>
                      <a:pt x="54" y="282"/>
                      <a:pt x="27" y="236"/>
                    </a:cubicBezTo>
                    <a:cubicBezTo>
                      <a:pt x="295" y="236"/>
                      <a:pt x="295" y="236"/>
                      <a:pt x="295" y="236"/>
                    </a:cubicBezTo>
                    <a:cubicBezTo>
                      <a:pt x="269" y="282"/>
                      <a:pt x="218" y="313"/>
                      <a:pt x="161" y="3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1" name="Freeform 33"/>
              <p:cNvSpPr>
                <a:spLocks noEditPoints="1"/>
              </p:cNvSpPr>
              <p:nvPr/>
            </p:nvSpPr>
            <p:spPr bwMode="auto">
              <a:xfrm>
                <a:off x="327279" y="596051"/>
                <a:ext cx="286138" cy="212337"/>
              </a:xfrm>
              <a:custGeom>
                <a:avLst/>
                <a:gdLst>
                  <a:gd name="T0" fmla="*/ 236 w 280"/>
                  <a:gd name="T1" fmla="*/ 171 h 207"/>
                  <a:gd name="T2" fmla="*/ 158 w 280"/>
                  <a:gd name="T3" fmla="*/ 183 h 207"/>
                  <a:gd name="T4" fmla="*/ 187 w 280"/>
                  <a:gd name="T5" fmla="*/ 139 h 207"/>
                  <a:gd name="T6" fmla="*/ 214 w 280"/>
                  <a:gd name="T7" fmla="*/ 153 h 207"/>
                  <a:gd name="T8" fmla="*/ 232 w 280"/>
                  <a:gd name="T9" fmla="*/ 139 h 207"/>
                  <a:gd name="T10" fmla="*/ 259 w 280"/>
                  <a:gd name="T11" fmla="*/ 152 h 207"/>
                  <a:gd name="T12" fmla="*/ 271 w 280"/>
                  <a:gd name="T13" fmla="*/ 139 h 207"/>
                  <a:gd name="T14" fmla="*/ 242 w 280"/>
                  <a:gd name="T15" fmla="*/ 120 h 207"/>
                  <a:gd name="T16" fmla="*/ 179 w 280"/>
                  <a:gd name="T17" fmla="*/ 78 h 207"/>
                  <a:gd name="T18" fmla="*/ 101 w 280"/>
                  <a:gd name="T19" fmla="*/ 78 h 207"/>
                  <a:gd name="T20" fmla="*/ 46 w 280"/>
                  <a:gd name="T21" fmla="*/ 106 h 207"/>
                  <a:gd name="T22" fmla="*/ 9 w 280"/>
                  <a:gd name="T23" fmla="*/ 125 h 207"/>
                  <a:gd name="T24" fmla="*/ 24 w 280"/>
                  <a:gd name="T25" fmla="*/ 149 h 207"/>
                  <a:gd name="T26" fmla="*/ 56 w 280"/>
                  <a:gd name="T27" fmla="*/ 124 h 207"/>
                  <a:gd name="T28" fmla="*/ 69 w 280"/>
                  <a:gd name="T29" fmla="*/ 149 h 207"/>
                  <a:gd name="T30" fmla="*/ 100 w 280"/>
                  <a:gd name="T31" fmla="*/ 124 h 207"/>
                  <a:gd name="T32" fmla="*/ 120 w 280"/>
                  <a:gd name="T33" fmla="*/ 138 h 207"/>
                  <a:gd name="T34" fmla="*/ 123 w 280"/>
                  <a:gd name="T35" fmla="*/ 182 h 207"/>
                  <a:gd name="T36" fmla="*/ 44 w 280"/>
                  <a:gd name="T37" fmla="*/ 171 h 207"/>
                  <a:gd name="T38" fmla="*/ 0 w 280"/>
                  <a:gd name="T39" fmla="*/ 186 h 207"/>
                  <a:gd name="T40" fmla="*/ 98 w 280"/>
                  <a:gd name="T41" fmla="*/ 188 h 207"/>
                  <a:gd name="T42" fmla="*/ 183 w 280"/>
                  <a:gd name="T43" fmla="*/ 188 h 207"/>
                  <a:gd name="T44" fmla="*/ 280 w 280"/>
                  <a:gd name="T45" fmla="*/ 186 h 207"/>
                  <a:gd name="T46" fmla="*/ 203 w 280"/>
                  <a:gd name="T47" fmla="*/ 79 h 207"/>
                  <a:gd name="T48" fmla="*/ 199 w 280"/>
                  <a:gd name="T49" fmla="*/ 122 h 207"/>
                  <a:gd name="T50" fmla="*/ 203 w 280"/>
                  <a:gd name="T51" fmla="*/ 79 h 207"/>
                  <a:gd name="T52" fmla="*/ 65 w 280"/>
                  <a:gd name="T53" fmla="*/ 105 h 207"/>
                  <a:gd name="T54" fmla="*/ 93 w 280"/>
                  <a:gd name="T55" fmla="*/ 95 h 207"/>
                  <a:gd name="T56" fmla="*/ 148 w 280"/>
                  <a:gd name="T57" fmla="*/ 108 h 207"/>
                  <a:gd name="T58" fmla="*/ 136 w 280"/>
                  <a:gd name="T59" fmla="*/ 84 h 207"/>
                  <a:gd name="T60" fmla="*/ 108 w 280"/>
                  <a:gd name="T61" fmla="*/ 107 h 207"/>
                  <a:gd name="T62" fmla="*/ 179 w 280"/>
                  <a:gd name="T63" fmla="*/ 122 h 207"/>
                  <a:gd name="T64" fmla="*/ 161 w 280"/>
                  <a:gd name="T65" fmla="*/ 108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80" h="207">
                    <a:moveTo>
                      <a:pt x="275" y="174"/>
                    </a:moveTo>
                    <a:cubicBezTo>
                      <a:pt x="253" y="191"/>
                      <a:pt x="236" y="171"/>
                      <a:pt x="236" y="171"/>
                    </a:cubicBezTo>
                    <a:cubicBezTo>
                      <a:pt x="207" y="198"/>
                      <a:pt x="184" y="172"/>
                      <a:pt x="184" y="172"/>
                    </a:cubicBezTo>
                    <a:cubicBezTo>
                      <a:pt x="166" y="185"/>
                      <a:pt x="158" y="183"/>
                      <a:pt x="158" y="183"/>
                    </a:cubicBezTo>
                    <a:cubicBezTo>
                      <a:pt x="152" y="139"/>
                      <a:pt x="152" y="139"/>
                      <a:pt x="152" y="139"/>
                    </a:cubicBezTo>
                    <a:cubicBezTo>
                      <a:pt x="187" y="139"/>
                      <a:pt x="187" y="139"/>
                      <a:pt x="187" y="139"/>
                    </a:cubicBezTo>
                    <a:cubicBezTo>
                      <a:pt x="193" y="153"/>
                      <a:pt x="193" y="153"/>
                      <a:pt x="193" y="153"/>
                    </a:cubicBezTo>
                    <a:cubicBezTo>
                      <a:pt x="214" y="153"/>
                      <a:pt x="214" y="153"/>
                      <a:pt x="214" y="153"/>
                    </a:cubicBezTo>
                    <a:cubicBezTo>
                      <a:pt x="208" y="139"/>
                      <a:pt x="208" y="139"/>
                      <a:pt x="208" y="139"/>
                    </a:cubicBezTo>
                    <a:cubicBezTo>
                      <a:pt x="232" y="139"/>
                      <a:pt x="232" y="139"/>
                      <a:pt x="232" y="139"/>
                    </a:cubicBezTo>
                    <a:cubicBezTo>
                      <a:pt x="238" y="153"/>
                      <a:pt x="238" y="153"/>
                      <a:pt x="238" y="153"/>
                    </a:cubicBezTo>
                    <a:cubicBezTo>
                      <a:pt x="259" y="152"/>
                      <a:pt x="259" y="152"/>
                      <a:pt x="259" y="152"/>
                    </a:cubicBezTo>
                    <a:cubicBezTo>
                      <a:pt x="253" y="139"/>
                      <a:pt x="253" y="139"/>
                      <a:pt x="253" y="139"/>
                    </a:cubicBezTo>
                    <a:cubicBezTo>
                      <a:pt x="271" y="139"/>
                      <a:pt x="271" y="139"/>
                      <a:pt x="271" y="139"/>
                    </a:cubicBezTo>
                    <a:cubicBezTo>
                      <a:pt x="271" y="119"/>
                      <a:pt x="271" y="119"/>
                      <a:pt x="271" y="119"/>
                    </a:cubicBezTo>
                    <a:cubicBezTo>
                      <a:pt x="242" y="120"/>
                      <a:pt x="242" y="120"/>
                      <a:pt x="242" y="120"/>
                    </a:cubicBezTo>
                    <a:cubicBezTo>
                      <a:pt x="207" y="49"/>
                      <a:pt x="207" y="49"/>
                      <a:pt x="207" y="49"/>
                    </a:cubicBezTo>
                    <a:cubicBezTo>
                      <a:pt x="179" y="78"/>
                      <a:pt x="179" y="78"/>
                      <a:pt x="179" y="78"/>
                    </a:cubicBezTo>
                    <a:cubicBezTo>
                      <a:pt x="141" y="0"/>
                      <a:pt x="141" y="0"/>
                      <a:pt x="141" y="0"/>
                    </a:cubicBezTo>
                    <a:cubicBezTo>
                      <a:pt x="101" y="78"/>
                      <a:pt x="101" y="78"/>
                      <a:pt x="101" y="78"/>
                    </a:cubicBezTo>
                    <a:cubicBezTo>
                      <a:pt x="74" y="49"/>
                      <a:pt x="74" y="49"/>
                      <a:pt x="74" y="49"/>
                    </a:cubicBezTo>
                    <a:cubicBezTo>
                      <a:pt x="46" y="106"/>
                      <a:pt x="46" y="106"/>
                      <a:pt x="46" y="106"/>
                    </a:cubicBezTo>
                    <a:cubicBezTo>
                      <a:pt x="10" y="105"/>
                      <a:pt x="10" y="105"/>
                      <a:pt x="10" y="105"/>
                    </a:cubicBezTo>
                    <a:cubicBezTo>
                      <a:pt x="9" y="125"/>
                      <a:pt x="9" y="125"/>
                      <a:pt x="9" y="125"/>
                    </a:cubicBezTo>
                    <a:cubicBezTo>
                      <a:pt x="36" y="124"/>
                      <a:pt x="36" y="124"/>
                      <a:pt x="36" y="124"/>
                    </a:cubicBezTo>
                    <a:cubicBezTo>
                      <a:pt x="24" y="149"/>
                      <a:pt x="24" y="149"/>
                      <a:pt x="24" y="149"/>
                    </a:cubicBezTo>
                    <a:cubicBezTo>
                      <a:pt x="44" y="149"/>
                      <a:pt x="44" y="149"/>
                      <a:pt x="44" y="149"/>
                    </a:cubicBezTo>
                    <a:cubicBezTo>
                      <a:pt x="56" y="124"/>
                      <a:pt x="56" y="124"/>
                      <a:pt x="56" y="124"/>
                    </a:cubicBezTo>
                    <a:cubicBezTo>
                      <a:pt x="80" y="124"/>
                      <a:pt x="80" y="124"/>
                      <a:pt x="80" y="124"/>
                    </a:cubicBezTo>
                    <a:cubicBezTo>
                      <a:pt x="69" y="149"/>
                      <a:pt x="69" y="149"/>
                      <a:pt x="69" y="149"/>
                    </a:cubicBezTo>
                    <a:cubicBezTo>
                      <a:pt x="89" y="149"/>
                      <a:pt x="89" y="149"/>
                      <a:pt x="89" y="149"/>
                    </a:cubicBezTo>
                    <a:cubicBezTo>
                      <a:pt x="100" y="124"/>
                      <a:pt x="100" y="124"/>
                      <a:pt x="100" y="124"/>
                    </a:cubicBezTo>
                    <a:cubicBezTo>
                      <a:pt x="131" y="124"/>
                      <a:pt x="131" y="124"/>
                      <a:pt x="131" y="124"/>
                    </a:cubicBezTo>
                    <a:cubicBezTo>
                      <a:pt x="120" y="138"/>
                      <a:pt x="120" y="138"/>
                      <a:pt x="120" y="138"/>
                    </a:cubicBezTo>
                    <a:cubicBezTo>
                      <a:pt x="129" y="139"/>
                      <a:pt x="129" y="139"/>
                      <a:pt x="129" y="139"/>
                    </a:cubicBezTo>
                    <a:cubicBezTo>
                      <a:pt x="123" y="182"/>
                      <a:pt x="123" y="182"/>
                      <a:pt x="123" y="182"/>
                    </a:cubicBezTo>
                    <a:cubicBezTo>
                      <a:pt x="113" y="185"/>
                      <a:pt x="98" y="172"/>
                      <a:pt x="98" y="172"/>
                    </a:cubicBezTo>
                    <a:cubicBezTo>
                      <a:pt x="69" y="198"/>
                      <a:pt x="44" y="171"/>
                      <a:pt x="44" y="171"/>
                    </a:cubicBezTo>
                    <a:cubicBezTo>
                      <a:pt x="26" y="191"/>
                      <a:pt x="5" y="174"/>
                      <a:pt x="5" y="174"/>
                    </a:cubicBezTo>
                    <a:cubicBezTo>
                      <a:pt x="0" y="186"/>
                      <a:pt x="0" y="186"/>
                      <a:pt x="0" y="186"/>
                    </a:cubicBezTo>
                    <a:cubicBezTo>
                      <a:pt x="23" y="201"/>
                      <a:pt x="45" y="187"/>
                      <a:pt x="45" y="187"/>
                    </a:cubicBezTo>
                    <a:cubicBezTo>
                      <a:pt x="74" y="206"/>
                      <a:pt x="98" y="188"/>
                      <a:pt x="98" y="188"/>
                    </a:cubicBezTo>
                    <a:cubicBezTo>
                      <a:pt x="127" y="207"/>
                      <a:pt x="140" y="189"/>
                      <a:pt x="140" y="189"/>
                    </a:cubicBezTo>
                    <a:cubicBezTo>
                      <a:pt x="159" y="206"/>
                      <a:pt x="183" y="188"/>
                      <a:pt x="183" y="188"/>
                    </a:cubicBezTo>
                    <a:cubicBezTo>
                      <a:pt x="207" y="207"/>
                      <a:pt x="235" y="187"/>
                      <a:pt x="235" y="187"/>
                    </a:cubicBezTo>
                    <a:cubicBezTo>
                      <a:pt x="259" y="202"/>
                      <a:pt x="280" y="186"/>
                      <a:pt x="280" y="186"/>
                    </a:cubicBezTo>
                    <a:lnTo>
                      <a:pt x="275" y="174"/>
                    </a:lnTo>
                    <a:close/>
                    <a:moveTo>
                      <a:pt x="203" y="79"/>
                    </a:moveTo>
                    <a:cubicBezTo>
                      <a:pt x="223" y="121"/>
                      <a:pt x="223" y="121"/>
                      <a:pt x="223" y="121"/>
                    </a:cubicBezTo>
                    <a:cubicBezTo>
                      <a:pt x="199" y="122"/>
                      <a:pt x="199" y="122"/>
                      <a:pt x="199" y="122"/>
                    </a:cubicBezTo>
                    <a:cubicBezTo>
                      <a:pt x="187" y="95"/>
                      <a:pt x="187" y="95"/>
                      <a:pt x="187" y="95"/>
                    </a:cubicBezTo>
                    <a:lnTo>
                      <a:pt x="203" y="79"/>
                    </a:lnTo>
                    <a:close/>
                    <a:moveTo>
                      <a:pt x="88" y="106"/>
                    </a:moveTo>
                    <a:cubicBezTo>
                      <a:pt x="65" y="105"/>
                      <a:pt x="65" y="105"/>
                      <a:pt x="65" y="105"/>
                    </a:cubicBezTo>
                    <a:cubicBezTo>
                      <a:pt x="78" y="79"/>
                      <a:pt x="78" y="79"/>
                      <a:pt x="78" y="79"/>
                    </a:cubicBezTo>
                    <a:cubicBezTo>
                      <a:pt x="93" y="95"/>
                      <a:pt x="93" y="95"/>
                      <a:pt x="93" y="95"/>
                    </a:cubicBezTo>
                    <a:lnTo>
                      <a:pt x="88" y="106"/>
                    </a:lnTo>
                    <a:close/>
                    <a:moveTo>
                      <a:pt x="148" y="108"/>
                    </a:moveTo>
                    <a:cubicBezTo>
                      <a:pt x="145" y="84"/>
                      <a:pt x="145" y="84"/>
                      <a:pt x="145" y="84"/>
                    </a:cubicBezTo>
                    <a:cubicBezTo>
                      <a:pt x="136" y="84"/>
                      <a:pt x="136" y="84"/>
                      <a:pt x="136" y="84"/>
                    </a:cubicBezTo>
                    <a:cubicBezTo>
                      <a:pt x="132" y="108"/>
                      <a:pt x="132" y="108"/>
                      <a:pt x="132" y="108"/>
                    </a:cubicBezTo>
                    <a:cubicBezTo>
                      <a:pt x="108" y="107"/>
                      <a:pt x="108" y="107"/>
                      <a:pt x="108" y="107"/>
                    </a:cubicBezTo>
                    <a:cubicBezTo>
                      <a:pt x="141" y="39"/>
                      <a:pt x="141" y="39"/>
                      <a:pt x="141" y="39"/>
                    </a:cubicBezTo>
                    <a:cubicBezTo>
                      <a:pt x="179" y="122"/>
                      <a:pt x="179" y="122"/>
                      <a:pt x="179" y="122"/>
                    </a:cubicBezTo>
                    <a:cubicBezTo>
                      <a:pt x="150" y="123"/>
                      <a:pt x="150" y="123"/>
                      <a:pt x="150" y="123"/>
                    </a:cubicBezTo>
                    <a:cubicBezTo>
                      <a:pt x="161" y="108"/>
                      <a:pt x="161" y="108"/>
                      <a:pt x="161" y="108"/>
                    </a:cubicBezTo>
                    <a:lnTo>
                      <a:pt x="148" y="108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2" name="Freeform 34"/>
              <p:cNvSpPr/>
              <p:nvPr/>
            </p:nvSpPr>
            <p:spPr bwMode="auto">
              <a:xfrm>
                <a:off x="271173" y="644388"/>
                <a:ext cx="17263" cy="19421"/>
              </a:xfrm>
              <a:custGeom>
                <a:avLst/>
                <a:gdLst>
                  <a:gd name="T0" fmla="*/ 15 w 17"/>
                  <a:gd name="T1" fmla="*/ 18 h 19"/>
                  <a:gd name="T2" fmla="*/ 17 w 17"/>
                  <a:gd name="T3" fmla="*/ 18 h 19"/>
                  <a:gd name="T4" fmla="*/ 16 w 17"/>
                  <a:gd name="T5" fmla="*/ 12 h 19"/>
                  <a:gd name="T6" fmla="*/ 9 w 17"/>
                  <a:gd name="T7" fmla="*/ 1 h 19"/>
                  <a:gd name="T8" fmla="*/ 1 w 17"/>
                  <a:gd name="T9" fmla="*/ 0 h 19"/>
                  <a:gd name="T10" fmla="*/ 1 w 17"/>
                  <a:gd name="T11" fmla="*/ 2 h 19"/>
                  <a:gd name="T12" fmla="*/ 7 w 17"/>
                  <a:gd name="T13" fmla="*/ 6 h 19"/>
                  <a:gd name="T14" fmla="*/ 13 w 17"/>
                  <a:gd name="T15" fmla="*/ 14 h 19"/>
                  <a:gd name="T16" fmla="*/ 15 w 17"/>
                  <a:gd name="T17" fmla="*/ 18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19">
                    <a:moveTo>
                      <a:pt x="15" y="18"/>
                    </a:moveTo>
                    <a:cubicBezTo>
                      <a:pt x="15" y="18"/>
                      <a:pt x="16" y="19"/>
                      <a:pt x="17" y="18"/>
                    </a:cubicBezTo>
                    <a:cubicBezTo>
                      <a:pt x="17" y="18"/>
                      <a:pt x="17" y="14"/>
                      <a:pt x="16" y="12"/>
                    </a:cubicBezTo>
                    <a:cubicBezTo>
                      <a:pt x="16" y="12"/>
                      <a:pt x="10" y="5"/>
                      <a:pt x="9" y="1"/>
                    </a:cubicBezTo>
                    <a:cubicBezTo>
                      <a:pt x="9" y="1"/>
                      <a:pt x="8" y="0"/>
                      <a:pt x="1" y="0"/>
                    </a:cubicBezTo>
                    <a:cubicBezTo>
                      <a:pt x="1" y="0"/>
                      <a:pt x="0" y="1"/>
                      <a:pt x="1" y="2"/>
                    </a:cubicBezTo>
                    <a:cubicBezTo>
                      <a:pt x="2" y="2"/>
                      <a:pt x="4" y="1"/>
                      <a:pt x="7" y="6"/>
                    </a:cubicBezTo>
                    <a:cubicBezTo>
                      <a:pt x="13" y="14"/>
                      <a:pt x="13" y="14"/>
                      <a:pt x="13" y="14"/>
                    </a:cubicBezTo>
                    <a:cubicBezTo>
                      <a:pt x="13" y="14"/>
                      <a:pt x="15" y="17"/>
                      <a:pt x="15" y="1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3" name="Freeform 35"/>
              <p:cNvSpPr/>
              <p:nvPr/>
            </p:nvSpPr>
            <p:spPr bwMode="auto">
              <a:xfrm>
                <a:off x="297931" y="650430"/>
                <a:ext cx="12084" cy="17695"/>
              </a:xfrm>
              <a:custGeom>
                <a:avLst/>
                <a:gdLst>
                  <a:gd name="T0" fmla="*/ 10 w 12"/>
                  <a:gd name="T1" fmla="*/ 1 h 17"/>
                  <a:gd name="T2" fmla="*/ 3 w 12"/>
                  <a:gd name="T3" fmla="*/ 0 h 17"/>
                  <a:gd name="T4" fmla="*/ 2 w 12"/>
                  <a:gd name="T5" fmla="*/ 2 h 17"/>
                  <a:gd name="T6" fmla="*/ 5 w 12"/>
                  <a:gd name="T7" fmla="*/ 15 h 17"/>
                  <a:gd name="T8" fmla="*/ 7 w 12"/>
                  <a:gd name="T9" fmla="*/ 14 h 17"/>
                  <a:gd name="T10" fmla="*/ 11 w 12"/>
                  <a:gd name="T11" fmla="*/ 4 h 17"/>
                  <a:gd name="T12" fmla="*/ 10 w 12"/>
                  <a:gd name="T13" fmla="*/ 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17">
                    <a:moveTo>
                      <a:pt x="10" y="1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0" y="1"/>
                      <a:pt x="2" y="2"/>
                    </a:cubicBezTo>
                    <a:cubicBezTo>
                      <a:pt x="2" y="2"/>
                      <a:pt x="6" y="10"/>
                      <a:pt x="5" y="15"/>
                    </a:cubicBezTo>
                    <a:cubicBezTo>
                      <a:pt x="5" y="15"/>
                      <a:pt x="6" y="17"/>
                      <a:pt x="7" y="14"/>
                    </a:cubicBezTo>
                    <a:cubicBezTo>
                      <a:pt x="7" y="14"/>
                      <a:pt x="9" y="5"/>
                      <a:pt x="11" y="4"/>
                    </a:cubicBezTo>
                    <a:cubicBezTo>
                      <a:pt x="11" y="4"/>
                      <a:pt x="12" y="1"/>
                      <a:pt x="1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4" name="Freeform 36"/>
              <p:cNvSpPr/>
              <p:nvPr/>
            </p:nvSpPr>
            <p:spPr bwMode="auto">
              <a:xfrm>
                <a:off x="278510" y="659925"/>
                <a:ext cx="18126" cy="34526"/>
              </a:xfrm>
              <a:custGeom>
                <a:avLst/>
                <a:gdLst>
                  <a:gd name="T0" fmla="*/ 15 w 18"/>
                  <a:gd name="T1" fmla="*/ 2 h 34"/>
                  <a:gd name="T2" fmla="*/ 14 w 18"/>
                  <a:gd name="T3" fmla="*/ 2 h 34"/>
                  <a:gd name="T4" fmla="*/ 12 w 18"/>
                  <a:gd name="T5" fmla="*/ 12 h 34"/>
                  <a:gd name="T6" fmla="*/ 12 w 18"/>
                  <a:gd name="T7" fmla="*/ 21 h 34"/>
                  <a:gd name="T8" fmla="*/ 11 w 18"/>
                  <a:gd name="T9" fmla="*/ 27 h 34"/>
                  <a:gd name="T10" fmla="*/ 10 w 18"/>
                  <a:gd name="T11" fmla="*/ 27 h 34"/>
                  <a:gd name="T12" fmla="*/ 1 w 18"/>
                  <a:gd name="T13" fmla="*/ 18 h 34"/>
                  <a:gd name="T14" fmla="*/ 2 w 18"/>
                  <a:gd name="T15" fmla="*/ 20 h 34"/>
                  <a:gd name="T16" fmla="*/ 6 w 18"/>
                  <a:gd name="T17" fmla="*/ 33 h 34"/>
                  <a:gd name="T18" fmla="*/ 13 w 18"/>
                  <a:gd name="T19" fmla="*/ 34 h 34"/>
                  <a:gd name="T20" fmla="*/ 18 w 18"/>
                  <a:gd name="T21" fmla="*/ 21 h 34"/>
                  <a:gd name="T22" fmla="*/ 17 w 18"/>
                  <a:gd name="T23" fmla="*/ 13 h 34"/>
                  <a:gd name="T24" fmla="*/ 15 w 18"/>
                  <a:gd name="T25" fmla="*/ 2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8" h="34">
                    <a:moveTo>
                      <a:pt x="15" y="2"/>
                    </a:moveTo>
                    <a:cubicBezTo>
                      <a:pt x="15" y="2"/>
                      <a:pt x="15" y="0"/>
                      <a:pt x="14" y="2"/>
                    </a:cubicBezTo>
                    <a:cubicBezTo>
                      <a:pt x="14" y="2"/>
                      <a:pt x="14" y="9"/>
                      <a:pt x="12" y="12"/>
                    </a:cubicBezTo>
                    <a:cubicBezTo>
                      <a:pt x="12" y="12"/>
                      <a:pt x="12" y="19"/>
                      <a:pt x="12" y="21"/>
                    </a:cubicBezTo>
                    <a:cubicBezTo>
                      <a:pt x="12" y="21"/>
                      <a:pt x="10" y="26"/>
                      <a:pt x="11" y="27"/>
                    </a:cubicBezTo>
                    <a:cubicBezTo>
                      <a:pt x="10" y="27"/>
                      <a:pt x="10" y="27"/>
                      <a:pt x="10" y="27"/>
                    </a:cubicBezTo>
                    <a:cubicBezTo>
                      <a:pt x="10" y="27"/>
                      <a:pt x="6" y="16"/>
                      <a:pt x="1" y="18"/>
                    </a:cubicBezTo>
                    <a:cubicBezTo>
                      <a:pt x="1" y="18"/>
                      <a:pt x="0" y="19"/>
                      <a:pt x="2" y="20"/>
                    </a:cubicBezTo>
                    <a:cubicBezTo>
                      <a:pt x="2" y="20"/>
                      <a:pt x="7" y="30"/>
                      <a:pt x="6" y="33"/>
                    </a:cubicBezTo>
                    <a:cubicBezTo>
                      <a:pt x="6" y="33"/>
                      <a:pt x="10" y="34"/>
                      <a:pt x="13" y="34"/>
                    </a:cubicBezTo>
                    <a:cubicBezTo>
                      <a:pt x="13" y="34"/>
                      <a:pt x="17" y="25"/>
                      <a:pt x="18" y="21"/>
                    </a:cubicBezTo>
                    <a:cubicBezTo>
                      <a:pt x="18" y="21"/>
                      <a:pt x="18" y="15"/>
                      <a:pt x="17" y="13"/>
                    </a:cubicBezTo>
                    <a:cubicBezTo>
                      <a:pt x="17" y="13"/>
                      <a:pt x="17" y="5"/>
                      <a:pt x="15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5" name="Freeform 37"/>
              <p:cNvSpPr/>
              <p:nvPr/>
            </p:nvSpPr>
            <p:spPr bwMode="auto">
              <a:xfrm>
                <a:off x="508111" y="546851"/>
                <a:ext cx="59127" cy="27621"/>
              </a:xfrm>
              <a:custGeom>
                <a:avLst/>
                <a:gdLst>
                  <a:gd name="T0" fmla="*/ 58 w 58"/>
                  <a:gd name="T1" fmla="*/ 9 h 27"/>
                  <a:gd name="T2" fmla="*/ 55 w 58"/>
                  <a:gd name="T3" fmla="*/ 9 h 27"/>
                  <a:gd name="T4" fmla="*/ 51 w 58"/>
                  <a:gd name="T5" fmla="*/ 8 h 27"/>
                  <a:gd name="T6" fmla="*/ 50 w 58"/>
                  <a:gd name="T7" fmla="*/ 2 h 27"/>
                  <a:gd name="T8" fmla="*/ 47 w 58"/>
                  <a:gd name="T9" fmla="*/ 0 h 27"/>
                  <a:gd name="T10" fmla="*/ 45 w 58"/>
                  <a:gd name="T11" fmla="*/ 5 h 27"/>
                  <a:gd name="T12" fmla="*/ 44 w 58"/>
                  <a:gd name="T13" fmla="*/ 7 h 27"/>
                  <a:gd name="T14" fmla="*/ 34 w 58"/>
                  <a:gd name="T15" fmla="*/ 7 h 27"/>
                  <a:gd name="T16" fmla="*/ 37 w 58"/>
                  <a:gd name="T17" fmla="*/ 4 h 27"/>
                  <a:gd name="T18" fmla="*/ 35 w 58"/>
                  <a:gd name="T19" fmla="*/ 3 h 27"/>
                  <a:gd name="T20" fmla="*/ 30 w 58"/>
                  <a:gd name="T21" fmla="*/ 10 h 27"/>
                  <a:gd name="T22" fmla="*/ 34 w 58"/>
                  <a:gd name="T23" fmla="*/ 14 h 27"/>
                  <a:gd name="T24" fmla="*/ 26 w 58"/>
                  <a:gd name="T25" fmla="*/ 18 h 27"/>
                  <a:gd name="T26" fmla="*/ 4 w 58"/>
                  <a:gd name="T27" fmla="*/ 24 h 27"/>
                  <a:gd name="T28" fmla="*/ 5 w 58"/>
                  <a:gd name="T29" fmla="*/ 26 h 27"/>
                  <a:gd name="T30" fmla="*/ 24 w 58"/>
                  <a:gd name="T31" fmla="*/ 24 h 27"/>
                  <a:gd name="T32" fmla="*/ 49 w 58"/>
                  <a:gd name="T33" fmla="*/ 13 h 27"/>
                  <a:gd name="T34" fmla="*/ 58 w 58"/>
                  <a:gd name="T35" fmla="*/ 13 h 27"/>
                  <a:gd name="T36" fmla="*/ 58 w 58"/>
                  <a:gd name="T37" fmla="*/ 9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8" h="27">
                    <a:moveTo>
                      <a:pt x="58" y="9"/>
                    </a:moveTo>
                    <a:cubicBezTo>
                      <a:pt x="57" y="8"/>
                      <a:pt x="55" y="9"/>
                      <a:pt x="55" y="9"/>
                    </a:cubicBezTo>
                    <a:cubicBezTo>
                      <a:pt x="51" y="8"/>
                      <a:pt x="51" y="8"/>
                      <a:pt x="51" y="8"/>
                    </a:cubicBezTo>
                    <a:cubicBezTo>
                      <a:pt x="52" y="7"/>
                      <a:pt x="50" y="2"/>
                      <a:pt x="50" y="2"/>
                    </a:cubicBezTo>
                    <a:cubicBezTo>
                      <a:pt x="49" y="0"/>
                      <a:pt x="47" y="0"/>
                      <a:pt x="47" y="0"/>
                    </a:cubicBezTo>
                    <a:cubicBezTo>
                      <a:pt x="46" y="1"/>
                      <a:pt x="45" y="5"/>
                      <a:pt x="45" y="5"/>
                    </a:cubicBezTo>
                    <a:cubicBezTo>
                      <a:pt x="44" y="7"/>
                      <a:pt x="44" y="7"/>
                      <a:pt x="44" y="7"/>
                    </a:cubicBezTo>
                    <a:cubicBezTo>
                      <a:pt x="34" y="7"/>
                      <a:pt x="34" y="7"/>
                      <a:pt x="34" y="7"/>
                    </a:cubicBezTo>
                    <a:cubicBezTo>
                      <a:pt x="33" y="5"/>
                      <a:pt x="37" y="4"/>
                      <a:pt x="37" y="4"/>
                    </a:cubicBezTo>
                    <a:cubicBezTo>
                      <a:pt x="38" y="1"/>
                      <a:pt x="35" y="3"/>
                      <a:pt x="35" y="3"/>
                    </a:cubicBezTo>
                    <a:cubicBezTo>
                      <a:pt x="30" y="5"/>
                      <a:pt x="30" y="10"/>
                      <a:pt x="30" y="10"/>
                    </a:cubicBezTo>
                    <a:cubicBezTo>
                      <a:pt x="29" y="14"/>
                      <a:pt x="33" y="14"/>
                      <a:pt x="34" y="14"/>
                    </a:cubicBezTo>
                    <a:cubicBezTo>
                      <a:pt x="33" y="15"/>
                      <a:pt x="26" y="18"/>
                      <a:pt x="26" y="18"/>
                    </a:cubicBezTo>
                    <a:cubicBezTo>
                      <a:pt x="17" y="24"/>
                      <a:pt x="4" y="24"/>
                      <a:pt x="4" y="24"/>
                    </a:cubicBezTo>
                    <a:cubicBezTo>
                      <a:pt x="0" y="25"/>
                      <a:pt x="5" y="26"/>
                      <a:pt x="5" y="26"/>
                    </a:cubicBezTo>
                    <a:cubicBezTo>
                      <a:pt x="9" y="27"/>
                      <a:pt x="24" y="24"/>
                      <a:pt x="24" y="24"/>
                    </a:cubicBezTo>
                    <a:cubicBezTo>
                      <a:pt x="46" y="18"/>
                      <a:pt x="49" y="13"/>
                      <a:pt x="49" y="13"/>
                    </a:cubicBezTo>
                    <a:cubicBezTo>
                      <a:pt x="53" y="13"/>
                      <a:pt x="58" y="13"/>
                      <a:pt x="58" y="13"/>
                    </a:cubicBezTo>
                    <a:lnTo>
                      <a:pt x="58" y="9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6" name="Freeform 38"/>
              <p:cNvSpPr/>
              <p:nvPr/>
            </p:nvSpPr>
            <p:spPr bwMode="auto">
              <a:xfrm>
                <a:off x="537890" y="573609"/>
                <a:ext cx="18126" cy="16400"/>
              </a:xfrm>
              <a:custGeom>
                <a:avLst/>
                <a:gdLst>
                  <a:gd name="T0" fmla="*/ 10 w 18"/>
                  <a:gd name="T1" fmla="*/ 5 h 16"/>
                  <a:gd name="T2" fmla="*/ 4 w 18"/>
                  <a:gd name="T3" fmla="*/ 14 h 16"/>
                  <a:gd name="T4" fmla="*/ 3 w 18"/>
                  <a:gd name="T5" fmla="*/ 16 h 16"/>
                  <a:gd name="T6" fmla="*/ 14 w 18"/>
                  <a:gd name="T7" fmla="*/ 13 h 16"/>
                  <a:gd name="T8" fmla="*/ 14 w 18"/>
                  <a:gd name="T9" fmla="*/ 4 h 16"/>
                  <a:gd name="T10" fmla="*/ 10 w 18"/>
                  <a:gd name="T11" fmla="*/ 5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16">
                    <a:moveTo>
                      <a:pt x="10" y="5"/>
                    </a:moveTo>
                    <a:cubicBezTo>
                      <a:pt x="10" y="5"/>
                      <a:pt x="7" y="14"/>
                      <a:pt x="4" y="14"/>
                    </a:cubicBezTo>
                    <a:cubicBezTo>
                      <a:pt x="4" y="14"/>
                      <a:pt x="0" y="16"/>
                      <a:pt x="3" y="16"/>
                    </a:cubicBezTo>
                    <a:cubicBezTo>
                      <a:pt x="3" y="16"/>
                      <a:pt x="10" y="13"/>
                      <a:pt x="14" y="13"/>
                    </a:cubicBezTo>
                    <a:cubicBezTo>
                      <a:pt x="14" y="13"/>
                      <a:pt x="18" y="10"/>
                      <a:pt x="14" y="4"/>
                    </a:cubicBezTo>
                    <a:cubicBezTo>
                      <a:pt x="14" y="4"/>
                      <a:pt x="12" y="0"/>
                      <a:pt x="10" y="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7" name="Freeform 39"/>
              <p:cNvSpPr>
                <a:spLocks noEditPoints="1"/>
              </p:cNvSpPr>
              <p:nvPr/>
            </p:nvSpPr>
            <p:spPr bwMode="auto">
              <a:xfrm>
                <a:off x="625501" y="652588"/>
                <a:ext cx="61284" cy="38842"/>
              </a:xfrm>
              <a:custGeom>
                <a:avLst/>
                <a:gdLst>
                  <a:gd name="T0" fmla="*/ 59 w 60"/>
                  <a:gd name="T1" fmla="*/ 18 h 38"/>
                  <a:gd name="T2" fmla="*/ 58 w 60"/>
                  <a:gd name="T3" fmla="*/ 18 h 38"/>
                  <a:gd name="T4" fmla="*/ 54 w 60"/>
                  <a:gd name="T5" fmla="*/ 15 h 38"/>
                  <a:gd name="T6" fmla="*/ 52 w 60"/>
                  <a:gd name="T7" fmla="*/ 11 h 38"/>
                  <a:gd name="T8" fmla="*/ 49 w 60"/>
                  <a:gd name="T9" fmla="*/ 10 h 38"/>
                  <a:gd name="T10" fmla="*/ 42 w 60"/>
                  <a:gd name="T11" fmla="*/ 5 h 38"/>
                  <a:gd name="T12" fmla="*/ 44 w 60"/>
                  <a:gd name="T13" fmla="*/ 2 h 38"/>
                  <a:gd name="T14" fmla="*/ 42 w 60"/>
                  <a:gd name="T15" fmla="*/ 0 h 38"/>
                  <a:gd name="T16" fmla="*/ 36 w 60"/>
                  <a:gd name="T17" fmla="*/ 2 h 38"/>
                  <a:gd name="T18" fmla="*/ 39 w 60"/>
                  <a:gd name="T19" fmla="*/ 6 h 38"/>
                  <a:gd name="T20" fmla="*/ 47 w 60"/>
                  <a:gd name="T21" fmla="*/ 11 h 38"/>
                  <a:gd name="T22" fmla="*/ 47 w 60"/>
                  <a:gd name="T23" fmla="*/ 16 h 38"/>
                  <a:gd name="T24" fmla="*/ 43 w 60"/>
                  <a:gd name="T25" fmla="*/ 15 h 38"/>
                  <a:gd name="T26" fmla="*/ 26 w 60"/>
                  <a:gd name="T27" fmla="*/ 5 h 38"/>
                  <a:gd name="T28" fmla="*/ 21 w 60"/>
                  <a:gd name="T29" fmla="*/ 6 h 38"/>
                  <a:gd name="T30" fmla="*/ 22 w 60"/>
                  <a:gd name="T31" fmla="*/ 10 h 38"/>
                  <a:gd name="T32" fmla="*/ 27 w 60"/>
                  <a:gd name="T33" fmla="*/ 13 h 38"/>
                  <a:gd name="T34" fmla="*/ 21 w 60"/>
                  <a:gd name="T35" fmla="*/ 13 h 38"/>
                  <a:gd name="T36" fmla="*/ 19 w 60"/>
                  <a:gd name="T37" fmla="*/ 17 h 38"/>
                  <a:gd name="T38" fmla="*/ 18 w 60"/>
                  <a:gd name="T39" fmla="*/ 23 h 38"/>
                  <a:gd name="T40" fmla="*/ 6 w 60"/>
                  <a:gd name="T41" fmla="*/ 5 h 38"/>
                  <a:gd name="T42" fmla="*/ 1 w 60"/>
                  <a:gd name="T43" fmla="*/ 22 h 38"/>
                  <a:gd name="T44" fmla="*/ 8 w 60"/>
                  <a:gd name="T45" fmla="*/ 29 h 38"/>
                  <a:gd name="T46" fmla="*/ 14 w 60"/>
                  <a:gd name="T47" fmla="*/ 28 h 38"/>
                  <a:gd name="T48" fmla="*/ 15 w 60"/>
                  <a:gd name="T49" fmla="*/ 28 h 38"/>
                  <a:gd name="T50" fmla="*/ 15 w 60"/>
                  <a:gd name="T51" fmla="*/ 32 h 38"/>
                  <a:gd name="T52" fmla="*/ 15 w 60"/>
                  <a:gd name="T53" fmla="*/ 35 h 38"/>
                  <a:gd name="T54" fmla="*/ 19 w 60"/>
                  <a:gd name="T55" fmla="*/ 33 h 38"/>
                  <a:gd name="T56" fmla="*/ 19 w 60"/>
                  <a:gd name="T57" fmla="*/ 26 h 38"/>
                  <a:gd name="T58" fmla="*/ 23 w 60"/>
                  <a:gd name="T59" fmla="*/ 18 h 38"/>
                  <a:gd name="T60" fmla="*/ 33 w 60"/>
                  <a:gd name="T61" fmla="*/ 18 h 38"/>
                  <a:gd name="T62" fmla="*/ 31 w 60"/>
                  <a:gd name="T63" fmla="*/ 12 h 38"/>
                  <a:gd name="T64" fmla="*/ 38 w 60"/>
                  <a:gd name="T65" fmla="*/ 17 h 38"/>
                  <a:gd name="T66" fmla="*/ 42 w 60"/>
                  <a:gd name="T67" fmla="*/ 18 h 38"/>
                  <a:gd name="T68" fmla="*/ 47 w 60"/>
                  <a:gd name="T69" fmla="*/ 21 h 38"/>
                  <a:gd name="T70" fmla="*/ 59 w 60"/>
                  <a:gd name="T71" fmla="*/ 24 h 38"/>
                  <a:gd name="T72" fmla="*/ 59 w 60"/>
                  <a:gd name="T73" fmla="*/ 18 h 38"/>
                  <a:gd name="T74" fmla="*/ 9 w 60"/>
                  <a:gd name="T75" fmla="*/ 25 h 38"/>
                  <a:gd name="T76" fmla="*/ 5 w 60"/>
                  <a:gd name="T77" fmla="*/ 15 h 38"/>
                  <a:gd name="T78" fmla="*/ 10 w 60"/>
                  <a:gd name="T79" fmla="*/ 17 h 38"/>
                  <a:gd name="T80" fmla="*/ 14 w 60"/>
                  <a:gd name="T81" fmla="*/ 22 h 38"/>
                  <a:gd name="T82" fmla="*/ 9 w 60"/>
                  <a:gd name="T83" fmla="*/ 25 h 38"/>
                  <a:gd name="T84" fmla="*/ 52 w 60"/>
                  <a:gd name="T85" fmla="*/ 16 h 38"/>
                  <a:gd name="T86" fmla="*/ 53 w 60"/>
                  <a:gd name="T87" fmla="*/ 17 h 38"/>
                  <a:gd name="T88" fmla="*/ 55 w 60"/>
                  <a:gd name="T89" fmla="*/ 18 h 38"/>
                  <a:gd name="T90" fmla="*/ 52 w 60"/>
                  <a:gd name="T91" fmla="*/ 16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60" h="38">
                    <a:moveTo>
                      <a:pt x="59" y="18"/>
                    </a:moveTo>
                    <a:cubicBezTo>
                      <a:pt x="58" y="18"/>
                      <a:pt x="58" y="18"/>
                      <a:pt x="58" y="18"/>
                    </a:cubicBezTo>
                    <a:cubicBezTo>
                      <a:pt x="54" y="15"/>
                      <a:pt x="54" y="15"/>
                      <a:pt x="54" y="15"/>
                    </a:cubicBezTo>
                    <a:cubicBezTo>
                      <a:pt x="54" y="15"/>
                      <a:pt x="51" y="15"/>
                      <a:pt x="52" y="11"/>
                    </a:cubicBezTo>
                    <a:cubicBezTo>
                      <a:pt x="52" y="11"/>
                      <a:pt x="51" y="10"/>
                      <a:pt x="49" y="10"/>
                    </a:cubicBezTo>
                    <a:cubicBezTo>
                      <a:pt x="42" y="5"/>
                      <a:pt x="42" y="5"/>
                      <a:pt x="42" y="5"/>
                    </a:cubicBezTo>
                    <a:cubicBezTo>
                      <a:pt x="42" y="5"/>
                      <a:pt x="40" y="3"/>
                      <a:pt x="44" y="2"/>
                    </a:cubicBezTo>
                    <a:cubicBezTo>
                      <a:pt x="44" y="2"/>
                      <a:pt x="47" y="0"/>
                      <a:pt x="42" y="0"/>
                    </a:cubicBezTo>
                    <a:cubicBezTo>
                      <a:pt x="42" y="0"/>
                      <a:pt x="37" y="1"/>
                      <a:pt x="36" y="2"/>
                    </a:cubicBezTo>
                    <a:cubicBezTo>
                      <a:pt x="36" y="2"/>
                      <a:pt x="36" y="6"/>
                      <a:pt x="39" y="6"/>
                    </a:cubicBezTo>
                    <a:cubicBezTo>
                      <a:pt x="39" y="6"/>
                      <a:pt x="46" y="10"/>
                      <a:pt x="47" y="11"/>
                    </a:cubicBezTo>
                    <a:cubicBezTo>
                      <a:pt x="47" y="11"/>
                      <a:pt x="46" y="15"/>
                      <a:pt x="47" y="16"/>
                    </a:cubicBezTo>
                    <a:cubicBezTo>
                      <a:pt x="47" y="16"/>
                      <a:pt x="46" y="17"/>
                      <a:pt x="43" y="15"/>
                    </a:cubicBezTo>
                    <a:cubicBezTo>
                      <a:pt x="43" y="15"/>
                      <a:pt x="27" y="8"/>
                      <a:pt x="26" y="5"/>
                    </a:cubicBezTo>
                    <a:cubicBezTo>
                      <a:pt x="26" y="5"/>
                      <a:pt x="23" y="5"/>
                      <a:pt x="21" y="6"/>
                    </a:cubicBezTo>
                    <a:cubicBezTo>
                      <a:pt x="21" y="6"/>
                      <a:pt x="21" y="9"/>
                      <a:pt x="22" y="10"/>
                    </a:cubicBezTo>
                    <a:cubicBezTo>
                      <a:pt x="27" y="13"/>
                      <a:pt x="27" y="13"/>
                      <a:pt x="27" y="13"/>
                    </a:cubicBezTo>
                    <a:cubicBezTo>
                      <a:pt x="27" y="13"/>
                      <a:pt x="25" y="14"/>
                      <a:pt x="21" y="13"/>
                    </a:cubicBezTo>
                    <a:cubicBezTo>
                      <a:pt x="21" y="13"/>
                      <a:pt x="17" y="14"/>
                      <a:pt x="19" y="17"/>
                    </a:cubicBezTo>
                    <a:cubicBezTo>
                      <a:pt x="19" y="17"/>
                      <a:pt x="21" y="21"/>
                      <a:pt x="18" y="23"/>
                    </a:cubicBezTo>
                    <a:cubicBezTo>
                      <a:pt x="18" y="23"/>
                      <a:pt x="19" y="15"/>
                      <a:pt x="6" y="5"/>
                    </a:cubicBezTo>
                    <a:cubicBezTo>
                      <a:pt x="6" y="5"/>
                      <a:pt x="3" y="5"/>
                      <a:pt x="1" y="22"/>
                    </a:cubicBezTo>
                    <a:cubicBezTo>
                      <a:pt x="1" y="22"/>
                      <a:pt x="0" y="29"/>
                      <a:pt x="8" y="29"/>
                    </a:cubicBezTo>
                    <a:cubicBezTo>
                      <a:pt x="14" y="28"/>
                      <a:pt x="14" y="28"/>
                      <a:pt x="14" y="28"/>
                    </a:cubicBezTo>
                    <a:cubicBezTo>
                      <a:pt x="14" y="28"/>
                      <a:pt x="14" y="27"/>
                      <a:pt x="15" y="28"/>
                    </a:cubicBezTo>
                    <a:cubicBezTo>
                      <a:pt x="15" y="32"/>
                      <a:pt x="15" y="32"/>
                      <a:pt x="15" y="32"/>
                    </a:cubicBezTo>
                    <a:cubicBezTo>
                      <a:pt x="15" y="32"/>
                      <a:pt x="13" y="34"/>
                      <a:pt x="15" y="35"/>
                    </a:cubicBezTo>
                    <a:cubicBezTo>
                      <a:pt x="15" y="35"/>
                      <a:pt x="18" y="38"/>
                      <a:pt x="19" y="33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26"/>
                      <a:pt x="24" y="26"/>
                      <a:pt x="23" y="18"/>
                    </a:cubicBezTo>
                    <a:cubicBezTo>
                      <a:pt x="33" y="18"/>
                      <a:pt x="33" y="18"/>
                      <a:pt x="33" y="18"/>
                    </a:cubicBezTo>
                    <a:cubicBezTo>
                      <a:pt x="33" y="18"/>
                      <a:pt x="36" y="16"/>
                      <a:pt x="31" y="12"/>
                    </a:cubicBezTo>
                    <a:cubicBezTo>
                      <a:pt x="31" y="12"/>
                      <a:pt x="37" y="15"/>
                      <a:pt x="38" y="17"/>
                    </a:cubicBezTo>
                    <a:cubicBezTo>
                      <a:pt x="38" y="17"/>
                      <a:pt x="39" y="18"/>
                      <a:pt x="42" y="18"/>
                    </a:cubicBezTo>
                    <a:cubicBezTo>
                      <a:pt x="42" y="18"/>
                      <a:pt x="42" y="20"/>
                      <a:pt x="47" y="21"/>
                    </a:cubicBezTo>
                    <a:cubicBezTo>
                      <a:pt x="47" y="21"/>
                      <a:pt x="48" y="23"/>
                      <a:pt x="59" y="24"/>
                    </a:cubicBezTo>
                    <a:cubicBezTo>
                      <a:pt x="59" y="24"/>
                      <a:pt x="60" y="20"/>
                      <a:pt x="59" y="18"/>
                    </a:cubicBezTo>
                    <a:close/>
                    <a:moveTo>
                      <a:pt x="9" y="25"/>
                    </a:moveTo>
                    <a:cubicBezTo>
                      <a:pt x="2" y="25"/>
                      <a:pt x="5" y="15"/>
                      <a:pt x="5" y="15"/>
                    </a:cubicBezTo>
                    <a:cubicBezTo>
                      <a:pt x="5" y="10"/>
                      <a:pt x="10" y="17"/>
                      <a:pt x="10" y="17"/>
                    </a:cubicBezTo>
                    <a:cubicBezTo>
                      <a:pt x="14" y="22"/>
                      <a:pt x="14" y="22"/>
                      <a:pt x="14" y="22"/>
                    </a:cubicBezTo>
                    <a:cubicBezTo>
                      <a:pt x="17" y="26"/>
                      <a:pt x="9" y="25"/>
                      <a:pt x="9" y="25"/>
                    </a:cubicBezTo>
                    <a:close/>
                    <a:moveTo>
                      <a:pt x="52" y="16"/>
                    </a:moveTo>
                    <a:cubicBezTo>
                      <a:pt x="52" y="16"/>
                      <a:pt x="52" y="16"/>
                      <a:pt x="53" y="17"/>
                    </a:cubicBezTo>
                    <a:cubicBezTo>
                      <a:pt x="55" y="18"/>
                      <a:pt x="55" y="18"/>
                      <a:pt x="55" y="18"/>
                    </a:cubicBezTo>
                    <a:cubicBezTo>
                      <a:pt x="55" y="18"/>
                      <a:pt x="50" y="18"/>
                      <a:pt x="52" y="1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8" name="Freeform 40"/>
              <p:cNvSpPr>
                <a:spLocks noEditPoints="1"/>
              </p:cNvSpPr>
              <p:nvPr/>
            </p:nvSpPr>
            <p:spPr bwMode="auto">
              <a:xfrm>
                <a:off x="371300" y="535630"/>
                <a:ext cx="27621" cy="59558"/>
              </a:xfrm>
              <a:custGeom>
                <a:avLst/>
                <a:gdLst>
                  <a:gd name="T0" fmla="*/ 21 w 27"/>
                  <a:gd name="T1" fmla="*/ 38 h 58"/>
                  <a:gd name="T2" fmla="*/ 21 w 27"/>
                  <a:gd name="T3" fmla="*/ 28 h 58"/>
                  <a:gd name="T4" fmla="*/ 20 w 27"/>
                  <a:gd name="T5" fmla="*/ 26 h 58"/>
                  <a:gd name="T6" fmla="*/ 19 w 27"/>
                  <a:gd name="T7" fmla="*/ 24 h 58"/>
                  <a:gd name="T8" fmla="*/ 18 w 27"/>
                  <a:gd name="T9" fmla="*/ 24 h 58"/>
                  <a:gd name="T10" fmla="*/ 14 w 27"/>
                  <a:gd name="T11" fmla="*/ 23 h 58"/>
                  <a:gd name="T12" fmla="*/ 14 w 27"/>
                  <a:gd name="T13" fmla="*/ 20 h 58"/>
                  <a:gd name="T14" fmla="*/ 19 w 27"/>
                  <a:gd name="T15" fmla="*/ 13 h 58"/>
                  <a:gd name="T16" fmla="*/ 18 w 27"/>
                  <a:gd name="T17" fmla="*/ 5 h 58"/>
                  <a:gd name="T18" fmla="*/ 16 w 27"/>
                  <a:gd name="T19" fmla="*/ 4 h 58"/>
                  <a:gd name="T20" fmla="*/ 15 w 27"/>
                  <a:gd name="T21" fmla="*/ 7 h 58"/>
                  <a:gd name="T22" fmla="*/ 12 w 27"/>
                  <a:gd name="T23" fmla="*/ 14 h 58"/>
                  <a:gd name="T24" fmla="*/ 10 w 27"/>
                  <a:gd name="T25" fmla="*/ 4 h 58"/>
                  <a:gd name="T26" fmla="*/ 9 w 27"/>
                  <a:gd name="T27" fmla="*/ 2 h 58"/>
                  <a:gd name="T28" fmla="*/ 8 w 27"/>
                  <a:gd name="T29" fmla="*/ 5 h 58"/>
                  <a:gd name="T30" fmla="*/ 8 w 27"/>
                  <a:gd name="T31" fmla="*/ 22 h 58"/>
                  <a:gd name="T32" fmla="*/ 5 w 27"/>
                  <a:gd name="T33" fmla="*/ 26 h 58"/>
                  <a:gd name="T34" fmla="*/ 4 w 27"/>
                  <a:gd name="T35" fmla="*/ 29 h 58"/>
                  <a:gd name="T36" fmla="*/ 9 w 27"/>
                  <a:gd name="T37" fmla="*/ 30 h 58"/>
                  <a:gd name="T38" fmla="*/ 9 w 27"/>
                  <a:gd name="T39" fmla="*/ 41 h 58"/>
                  <a:gd name="T40" fmla="*/ 9 w 27"/>
                  <a:gd name="T41" fmla="*/ 44 h 58"/>
                  <a:gd name="T42" fmla="*/ 13 w 27"/>
                  <a:gd name="T43" fmla="*/ 45 h 58"/>
                  <a:gd name="T44" fmla="*/ 16 w 27"/>
                  <a:gd name="T45" fmla="*/ 40 h 58"/>
                  <a:gd name="T46" fmla="*/ 17 w 27"/>
                  <a:gd name="T47" fmla="*/ 41 h 58"/>
                  <a:gd name="T48" fmla="*/ 18 w 27"/>
                  <a:gd name="T49" fmla="*/ 45 h 58"/>
                  <a:gd name="T50" fmla="*/ 15 w 27"/>
                  <a:gd name="T51" fmla="*/ 51 h 58"/>
                  <a:gd name="T52" fmla="*/ 13 w 27"/>
                  <a:gd name="T53" fmla="*/ 52 h 58"/>
                  <a:gd name="T54" fmla="*/ 15 w 27"/>
                  <a:gd name="T55" fmla="*/ 57 h 58"/>
                  <a:gd name="T56" fmla="*/ 18 w 27"/>
                  <a:gd name="T57" fmla="*/ 55 h 58"/>
                  <a:gd name="T58" fmla="*/ 18 w 27"/>
                  <a:gd name="T59" fmla="*/ 50 h 58"/>
                  <a:gd name="T60" fmla="*/ 27 w 27"/>
                  <a:gd name="T61" fmla="*/ 52 h 58"/>
                  <a:gd name="T62" fmla="*/ 25 w 27"/>
                  <a:gd name="T63" fmla="*/ 47 h 58"/>
                  <a:gd name="T64" fmla="*/ 21 w 27"/>
                  <a:gd name="T65" fmla="*/ 38 h 58"/>
                  <a:gd name="T66" fmla="*/ 14 w 27"/>
                  <a:gd name="T67" fmla="*/ 36 h 58"/>
                  <a:gd name="T68" fmla="*/ 13 w 27"/>
                  <a:gd name="T69" fmla="*/ 39 h 58"/>
                  <a:gd name="T70" fmla="*/ 11 w 27"/>
                  <a:gd name="T71" fmla="*/ 30 h 58"/>
                  <a:gd name="T72" fmla="*/ 13 w 27"/>
                  <a:gd name="T73" fmla="*/ 25 h 58"/>
                  <a:gd name="T74" fmla="*/ 14 w 27"/>
                  <a:gd name="T75" fmla="*/ 32 h 58"/>
                  <a:gd name="T76" fmla="*/ 14 w 27"/>
                  <a:gd name="T77" fmla="*/ 36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7" h="58">
                    <a:moveTo>
                      <a:pt x="21" y="38"/>
                    </a:moveTo>
                    <a:cubicBezTo>
                      <a:pt x="21" y="38"/>
                      <a:pt x="19" y="36"/>
                      <a:pt x="21" y="28"/>
                    </a:cubicBezTo>
                    <a:cubicBezTo>
                      <a:pt x="20" y="26"/>
                      <a:pt x="20" y="26"/>
                      <a:pt x="20" y="26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6" y="21"/>
                      <a:pt x="14" y="23"/>
                    </a:cubicBezTo>
                    <a:cubicBezTo>
                      <a:pt x="14" y="23"/>
                      <a:pt x="12" y="23"/>
                      <a:pt x="14" y="20"/>
                    </a:cubicBezTo>
                    <a:cubicBezTo>
                      <a:pt x="19" y="13"/>
                      <a:pt x="19" y="13"/>
                      <a:pt x="19" y="13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18" y="5"/>
                      <a:pt x="18" y="3"/>
                      <a:pt x="16" y="4"/>
                    </a:cubicBezTo>
                    <a:cubicBezTo>
                      <a:pt x="16" y="4"/>
                      <a:pt x="16" y="5"/>
                      <a:pt x="15" y="7"/>
                    </a:cubicBezTo>
                    <a:cubicBezTo>
                      <a:pt x="14" y="9"/>
                      <a:pt x="12" y="12"/>
                      <a:pt x="12" y="14"/>
                    </a:cubicBezTo>
                    <a:cubicBezTo>
                      <a:pt x="12" y="14"/>
                      <a:pt x="11" y="6"/>
                      <a:pt x="10" y="4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9" y="2"/>
                      <a:pt x="6" y="0"/>
                      <a:pt x="8" y="5"/>
                    </a:cubicBezTo>
                    <a:cubicBezTo>
                      <a:pt x="8" y="22"/>
                      <a:pt x="8" y="22"/>
                      <a:pt x="8" y="22"/>
                    </a:cubicBezTo>
                    <a:cubicBezTo>
                      <a:pt x="5" y="26"/>
                      <a:pt x="5" y="26"/>
                      <a:pt x="5" y="26"/>
                    </a:cubicBezTo>
                    <a:cubicBezTo>
                      <a:pt x="5" y="26"/>
                      <a:pt x="0" y="27"/>
                      <a:pt x="4" y="29"/>
                    </a:cubicBezTo>
                    <a:cubicBezTo>
                      <a:pt x="9" y="30"/>
                      <a:pt x="9" y="30"/>
                      <a:pt x="9" y="30"/>
                    </a:cubicBezTo>
                    <a:cubicBezTo>
                      <a:pt x="9" y="41"/>
                      <a:pt x="9" y="41"/>
                      <a:pt x="9" y="41"/>
                    </a:cubicBezTo>
                    <a:cubicBezTo>
                      <a:pt x="9" y="44"/>
                      <a:pt x="9" y="44"/>
                      <a:pt x="9" y="44"/>
                    </a:cubicBezTo>
                    <a:cubicBezTo>
                      <a:pt x="13" y="45"/>
                      <a:pt x="13" y="45"/>
                      <a:pt x="13" y="45"/>
                    </a:cubicBezTo>
                    <a:cubicBezTo>
                      <a:pt x="16" y="40"/>
                      <a:pt x="16" y="40"/>
                      <a:pt x="16" y="40"/>
                    </a:cubicBezTo>
                    <a:cubicBezTo>
                      <a:pt x="16" y="40"/>
                      <a:pt x="17" y="40"/>
                      <a:pt x="17" y="41"/>
                    </a:cubicBezTo>
                    <a:cubicBezTo>
                      <a:pt x="18" y="45"/>
                      <a:pt x="18" y="45"/>
                      <a:pt x="18" y="45"/>
                    </a:cubicBezTo>
                    <a:cubicBezTo>
                      <a:pt x="18" y="45"/>
                      <a:pt x="16" y="50"/>
                      <a:pt x="15" y="51"/>
                    </a:cubicBezTo>
                    <a:cubicBezTo>
                      <a:pt x="15" y="51"/>
                      <a:pt x="15" y="51"/>
                      <a:pt x="13" y="52"/>
                    </a:cubicBezTo>
                    <a:cubicBezTo>
                      <a:pt x="13" y="52"/>
                      <a:pt x="10" y="57"/>
                      <a:pt x="15" y="57"/>
                    </a:cubicBezTo>
                    <a:cubicBezTo>
                      <a:pt x="15" y="57"/>
                      <a:pt x="18" y="58"/>
                      <a:pt x="18" y="55"/>
                    </a:cubicBezTo>
                    <a:cubicBezTo>
                      <a:pt x="18" y="50"/>
                      <a:pt x="18" y="50"/>
                      <a:pt x="18" y="50"/>
                    </a:cubicBezTo>
                    <a:cubicBezTo>
                      <a:pt x="27" y="52"/>
                      <a:pt x="27" y="52"/>
                      <a:pt x="27" y="52"/>
                    </a:cubicBezTo>
                    <a:cubicBezTo>
                      <a:pt x="27" y="52"/>
                      <a:pt x="27" y="50"/>
                      <a:pt x="25" y="47"/>
                    </a:cubicBezTo>
                    <a:lnTo>
                      <a:pt x="21" y="38"/>
                    </a:lnTo>
                    <a:close/>
                    <a:moveTo>
                      <a:pt x="14" y="36"/>
                    </a:moveTo>
                    <a:cubicBezTo>
                      <a:pt x="13" y="39"/>
                      <a:pt x="13" y="39"/>
                      <a:pt x="13" y="39"/>
                    </a:cubicBezTo>
                    <a:cubicBezTo>
                      <a:pt x="11" y="30"/>
                      <a:pt x="11" y="30"/>
                      <a:pt x="11" y="30"/>
                    </a:cubicBezTo>
                    <a:cubicBezTo>
                      <a:pt x="10" y="27"/>
                      <a:pt x="13" y="25"/>
                      <a:pt x="13" y="25"/>
                    </a:cubicBezTo>
                    <a:cubicBezTo>
                      <a:pt x="14" y="27"/>
                      <a:pt x="14" y="32"/>
                      <a:pt x="14" y="32"/>
                    </a:cubicBezTo>
                    <a:cubicBezTo>
                      <a:pt x="15" y="35"/>
                      <a:pt x="14" y="36"/>
                      <a:pt x="14" y="3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9" name="Freeform 41"/>
              <p:cNvSpPr/>
              <p:nvPr/>
            </p:nvSpPr>
            <p:spPr bwMode="auto">
              <a:xfrm>
                <a:off x="392879" y="574472"/>
                <a:ext cx="12084" cy="8200"/>
              </a:xfrm>
              <a:custGeom>
                <a:avLst/>
                <a:gdLst>
                  <a:gd name="T0" fmla="*/ 8 w 12"/>
                  <a:gd name="T1" fmla="*/ 0 h 8"/>
                  <a:gd name="T2" fmla="*/ 4 w 12"/>
                  <a:gd name="T3" fmla="*/ 1 h 8"/>
                  <a:gd name="T4" fmla="*/ 4 w 12"/>
                  <a:gd name="T5" fmla="*/ 3 h 8"/>
                  <a:gd name="T6" fmla="*/ 9 w 12"/>
                  <a:gd name="T7" fmla="*/ 5 h 8"/>
                  <a:gd name="T8" fmla="*/ 12 w 12"/>
                  <a:gd name="T9" fmla="*/ 5 h 8"/>
                  <a:gd name="T10" fmla="*/ 12 w 12"/>
                  <a:gd name="T11" fmla="*/ 2 h 8"/>
                  <a:gd name="T12" fmla="*/ 8 w 12"/>
                  <a:gd name="T13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8">
                    <a:moveTo>
                      <a:pt x="8" y="0"/>
                    </a:move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0" y="3"/>
                      <a:pt x="4" y="3"/>
                    </a:cubicBezTo>
                    <a:cubicBezTo>
                      <a:pt x="4" y="3"/>
                      <a:pt x="7" y="4"/>
                      <a:pt x="9" y="5"/>
                    </a:cubicBezTo>
                    <a:cubicBezTo>
                      <a:pt x="9" y="5"/>
                      <a:pt x="11" y="8"/>
                      <a:pt x="12" y="5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2" y="2"/>
                      <a:pt x="12" y="0"/>
                      <a:pt x="8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0" name="Freeform 42"/>
              <p:cNvSpPr/>
              <p:nvPr/>
            </p:nvSpPr>
            <p:spPr bwMode="auto">
              <a:xfrm>
                <a:off x="416184" y="837305"/>
                <a:ext cx="10358" cy="32800"/>
              </a:xfrm>
              <a:custGeom>
                <a:avLst/>
                <a:gdLst>
                  <a:gd name="T0" fmla="*/ 14 w 24"/>
                  <a:gd name="T1" fmla="*/ 16 h 76"/>
                  <a:gd name="T2" fmla="*/ 5 w 24"/>
                  <a:gd name="T3" fmla="*/ 24 h 76"/>
                  <a:gd name="T4" fmla="*/ 0 w 24"/>
                  <a:gd name="T5" fmla="*/ 14 h 76"/>
                  <a:gd name="T6" fmla="*/ 19 w 24"/>
                  <a:gd name="T7" fmla="*/ 0 h 76"/>
                  <a:gd name="T8" fmla="*/ 24 w 24"/>
                  <a:gd name="T9" fmla="*/ 5 h 76"/>
                  <a:gd name="T10" fmla="*/ 24 w 24"/>
                  <a:gd name="T11" fmla="*/ 76 h 76"/>
                  <a:gd name="T12" fmla="*/ 14 w 24"/>
                  <a:gd name="T13" fmla="*/ 76 h 76"/>
                  <a:gd name="T14" fmla="*/ 14 w 24"/>
                  <a:gd name="T15" fmla="*/ 1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76">
                    <a:moveTo>
                      <a:pt x="14" y="16"/>
                    </a:moveTo>
                    <a:lnTo>
                      <a:pt x="5" y="24"/>
                    </a:lnTo>
                    <a:lnTo>
                      <a:pt x="0" y="14"/>
                    </a:lnTo>
                    <a:lnTo>
                      <a:pt x="19" y="0"/>
                    </a:lnTo>
                    <a:lnTo>
                      <a:pt x="24" y="5"/>
                    </a:lnTo>
                    <a:lnTo>
                      <a:pt x="24" y="76"/>
                    </a:lnTo>
                    <a:lnTo>
                      <a:pt x="14" y="76"/>
                    </a:lnTo>
                    <a:lnTo>
                      <a:pt x="14" y="16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1" name="Freeform 43"/>
              <p:cNvSpPr/>
              <p:nvPr/>
            </p:nvSpPr>
            <p:spPr bwMode="auto">
              <a:xfrm>
                <a:off x="510269" y="837305"/>
                <a:ext cx="10358" cy="32800"/>
              </a:xfrm>
              <a:custGeom>
                <a:avLst/>
                <a:gdLst>
                  <a:gd name="T0" fmla="*/ 14 w 24"/>
                  <a:gd name="T1" fmla="*/ 16 h 76"/>
                  <a:gd name="T2" fmla="*/ 5 w 24"/>
                  <a:gd name="T3" fmla="*/ 24 h 76"/>
                  <a:gd name="T4" fmla="*/ 0 w 24"/>
                  <a:gd name="T5" fmla="*/ 14 h 76"/>
                  <a:gd name="T6" fmla="*/ 16 w 24"/>
                  <a:gd name="T7" fmla="*/ 0 h 76"/>
                  <a:gd name="T8" fmla="*/ 24 w 24"/>
                  <a:gd name="T9" fmla="*/ 5 h 76"/>
                  <a:gd name="T10" fmla="*/ 24 w 24"/>
                  <a:gd name="T11" fmla="*/ 76 h 76"/>
                  <a:gd name="T12" fmla="*/ 14 w 24"/>
                  <a:gd name="T13" fmla="*/ 76 h 76"/>
                  <a:gd name="T14" fmla="*/ 14 w 24"/>
                  <a:gd name="T15" fmla="*/ 1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76">
                    <a:moveTo>
                      <a:pt x="14" y="16"/>
                    </a:moveTo>
                    <a:lnTo>
                      <a:pt x="5" y="24"/>
                    </a:lnTo>
                    <a:lnTo>
                      <a:pt x="0" y="14"/>
                    </a:lnTo>
                    <a:lnTo>
                      <a:pt x="16" y="0"/>
                    </a:lnTo>
                    <a:lnTo>
                      <a:pt x="24" y="5"/>
                    </a:lnTo>
                    <a:lnTo>
                      <a:pt x="24" y="76"/>
                    </a:lnTo>
                    <a:lnTo>
                      <a:pt x="14" y="76"/>
                    </a:lnTo>
                    <a:lnTo>
                      <a:pt x="14" y="16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2" name="Freeform 44"/>
              <p:cNvSpPr>
                <a:spLocks noEditPoints="1"/>
              </p:cNvSpPr>
              <p:nvPr/>
            </p:nvSpPr>
            <p:spPr bwMode="auto">
              <a:xfrm>
                <a:off x="442942" y="837305"/>
                <a:ext cx="19421" cy="32800"/>
              </a:xfrm>
              <a:custGeom>
                <a:avLst/>
                <a:gdLst>
                  <a:gd name="T0" fmla="*/ 15 w 19"/>
                  <a:gd name="T1" fmla="*/ 10 h 32"/>
                  <a:gd name="T2" fmla="*/ 15 w 19"/>
                  <a:gd name="T3" fmla="*/ 13 h 32"/>
                  <a:gd name="T4" fmla="*/ 14 w 19"/>
                  <a:gd name="T5" fmla="*/ 15 h 32"/>
                  <a:gd name="T6" fmla="*/ 11 w 19"/>
                  <a:gd name="T7" fmla="*/ 16 h 32"/>
                  <a:gd name="T8" fmla="*/ 8 w 19"/>
                  <a:gd name="T9" fmla="*/ 16 h 32"/>
                  <a:gd name="T10" fmla="*/ 6 w 19"/>
                  <a:gd name="T11" fmla="*/ 15 h 32"/>
                  <a:gd name="T12" fmla="*/ 5 w 19"/>
                  <a:gd name="T13" fmla="*/ 13 h 32"/>
                  <a:gd name="T14" fmla="*/ 5 w 19"/>
                  <a:gd name="T15" fmla="*/ 10 h 32"/>
                  <a:gd name="T16" fmla="*/ 5 w 19"/>
                  <a:gd name="T17" fmla="*/ 8 h 32"/>
                  <a:gd name="T18" fmla="*/ 6 w 19"/>
                  <a:gd name="T19" fmla="*/ 6 h 32"/>
                  <a:gd name="T20" fmla="*/ 8 w 19"/>
                  <a:gd name="T21" fmla="*/ 5 h 32"/>
                  <a:gd name="T22" fmla="*/ 10 w 19"/>
                  <a:gd name="T23" fmla="*/ 5 h 32"/>
                  <a:gd name="T24" fmla="*/ 13 w 19"/>
                  <a:gd name="T25" fmla="*/ 5 h 32"/>
                  <a:gd name="T26" fmla="*/ 15 w 19"/>
                  <a:gd name="T27" fmla="*/ 7 h 32"/>
                  <a:gd name="T28" fmla="*/ 15 w 19"/>
                  <a:gd name="T29" fmla="*/ 10 h 32"/>
                  <a:gd name="T30" fmla="*/ 15 w 19"/>
                  <a:gd name="T31" fmla="*/ 21 h 32"/>
                  <a:gd name="T32" fmla="*/ 15 w 19"/>
                  <a:gd name="T33" fmla="*/ 23 h 32"/>
                  <a:gd name="T34" fmla="*/ 14 w 19"/>
                  <a:gd name="T35" fmla="*/ 25 h 32"/>
                  <a:gd name="T36" fmla="*/ 13 w 19"/>
                  <a:gd name="T37" fmla="*/ 27 h 32"/>
                  <a:gd name="T38" fmla="*/ 11 w 19"/>
                  <a:gd name="T39" fmla="*/ 28 h 32"/>
                  <a:gd name="T40" fmla="*/ 9 w 19"/>
                  <a:gd name="T41" fmla="*/ 28 h 32"/>
                  <a:gd name="T42" fmla="*/ 6 w 19"/>
                  <a:gd name="T43" fmla="*/ 27 h 32"/>
                  <a:gd name="T44" fmla="*/ 5 w 19"/>
                  <a:gd name="T45" fmla="*/ 26 h 32"/>
                  <a:gd name="T46" fmla="*/ 5 w 19"/>
                  <a:gd name="T47" fmla="*/ 24 h 32"/>
                  <a:gd name="T48" fmla="*/ 0 w 19"/>
                  <a:gd name="T49" fmla="*/ 24 h 32"/>
                  <a:gd name="T50" fmla="*/ 1 w 19"/>
                  <a:gd name="T51" fmla="*/ 26 h 32"/>
                  <a:gd name="T52" fmla="*/ 2 w 19"/>
                  <a:gd name="T53" fmla="*/ 29 h 32"/>
                  <a:gd name="T54" fmla="*/ 4 w 19"/>
                  <a:gd name="T55" fmla="*/ 31 h 32"/>
                  <a:gd name="T56" fmla="*/ 6 w 19"/>
                  <a:gd name="T57" fmla="*/ 32 h 32"/>
                  <a:gd name="T58" fmla="*/ 10 w 19"/>
                  <a:gd name="T59" fmla="*/ 32 h 32"/>
                  <a:gd name="T60" fmla="*/ 13 w 19"/>
                  <a:gd name="T61" fmla="*/ 32 h 32"/>
                  <a:gd name="T62" fmla="*/ 16 w 19"/>
                  <a:gd name="T63" fmla="*/ 31 h 32"/>
                  <a:gd name="T64" fmla="*/ 18 w 19"/>
                  <a:gd name="T65" fmla="*/ 29 h 32"/>
                  <a:gd name="T66" fmla="*/ 19 w 19"/>
                  <a:gd name="T67" fmla="*/ 27 h 32"/>
                  <a:gd name="T68" fmla="*/ 19 w 19"/>
                  <a:gd name="T69" fmla="*/ 24 h 32"/>
                  <a:gd name="T70" fmla="*/ 19 w 19"/>
                  <a:gd name="T71" fmla="*/ 20 h 32"/>
                  <a:gd name="T72" fmla="*/ 19 w 19"/>
                  <a:gd name="T73" fmla="*/ 11 h 32"/>
                  <a:gd name="T74" fmla="*/ 19 w 19"/>
                  <a:gd name="T75" fmla="*/ 7 h 32"/>
                  <a:gd name="T76" fmla="*/ 17 w 19"/>
                  <a:gd name="T77" fmla="*/ 4 h 32"/>
                  <a:gd name="T78" fmla="*/ 14 w 19"/>
                  <a:gd name="T79" fmla="*/ 1 h 32"/>
                  <a:gd name="T80" fmla="*/ 10 w 19"/>
                  <a:gd name="T81" fmla="*/ 0 h 32"/>
                  <a:gd name="T82" fmla="*/ 7 w 19"/>
                  <a:gd name="T83" fmla="*/ 1 h 32"/>
                  <a:gd name="T84" fmla="*/ 4 w 19"/>
                  <a:gd name="T85" fmla="*/ 3 h 32"/>
                  <a:gd name="T86" fmla="*/ 2 w 19"/>
                  <a:gd name="T87" fmla="*/ 5 h 32"/>
                  <a:gd name="T88" fmla="*/ 1 w 19"/>
                  <a:gd name="T89" fmla="*/ 8 h 32"/>
                  <a:gd name="T90" fmla="*/ 1 w 19"/>
                  <a:gd name="T91" fmla="*/ 11 h 32"/>
                  <a:gd name="T92" fmla="*/ 1 w 19"/>
                  <a:gd name="T93" fmla="*/ 15 h 32"/>
                  <a:gd name="T94" fmla="*/ 3 w 19"/>
                  <a:gd name="T95" fmla="*/ 18 h 32"/>
                  <a:gd name="T96" fmla="*/ 6 w 19"/>
                  <a:gd name="T97" fmla="*/ 20 h 32"/>
                  <a:gd name="T98" fmla="*/ 10 w 19"/>
                  <a:gd name="T99" fmla="*/ 20 h 32"/>
                  <a:gd name="T100" fmla="*/ 13 w 19"/>
                  <a:gd name="T101" fmla="*/ 20 h 32"/>
                  <a:gd name="T102" fmla="*/ 14 w 19"/>
                  <a:gd name="T103" fmla="*/ 20 h 32"/>
                  <a:gd name="T104" fmla="*/ 15 w 19"/>
                  <a:gd name="T105" fmla="*/ 19 h 32"/>
                  <a:gd name="T106" fmla="*/ 15 w 19"/>
                  <a:gd name="T107" fmla="*/ 2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9" h="32">
                    <a:moveTo>
                      <a:pt x="15" y="10"/>
                    </a:moveTo>
                    <a:cubicBezTo>
                      <a:pt x="15" y="11"/>
                      <a:pt x="15" y="12"/>
                      <a:pt x="15" y="13"/>
                    </a:cubicBezTo>
                    <a:cubicBezTo>
                      <a:pt x="15" y="14"/>
                      <a:pt x="14" y="15"/>
                      <a:pt x="14" y="15"/>
                    </a:cubicBezTo>
                    <a:cubicBezTo>
                      <a:pt x="13" y="16"/>
                      <a:pt x="12" y="16"/>
                      <a:pt x="11" y="16"/>
                    </a:cubicBezTo>
                    <a:cubicBezTo>
                      <a:pt x="10" y="16"/>
                      <a:pt x="9" y="16"/>
                      <a:pt x="8" y="16"/>
                    </a:cubicBezTo>
                    <a:cubicBezTo>
                      <a:pt x="8" y="16"/>
                      <a:pt x="7" y="16"/>
                      <a:pt x="6" y="15"/>
                    </a:cubicBezTo>
                    <a:cubicBezTo>
                      <a:pt x="6" y="15"/>
                      <a:pt x="6" y="14"/>
                      <a:pt x="5" y="13"/>
                    </a:cubicBezTo>
                    <a:cubicBezTo>
                      <a:pt x="5" y="13"/>
                      <a:pt x="5" y="12"/>
                      <a:pt x="5" y="10"/>
                    </a:cubicBezTo>
                    <a:cubicBezTo>
                      <a:pt x="5" y="9"/>
                      <a:pt x="5" y="8"/>
                      <a:pt x="5" y="8"/>
                    </a:cubicBezTo>
                    <a:cubicBezTo>
                      <a:pt x="6" y="7"/>
                      <a:pt x="6" y="6"/>
                      <a:pt x="6" y="6"/>
                    </a:cubicBezTo>
                    <a:cubicBezTo>
                      <a:pt x="7" y="5"/>
                      <a:pt x="7" y="5"/>
                      <a:pt x="8" y="5"/>
                    </a:cubicBezTo>
                    <a:cubicBezTo>
                      <a:pt x="9" y="5"/>
                      <a:pt x="9" y="5"/>
                      <a:pt x="10" y="5"/>
                    </a:cubicBezTo>
                    <a:cubicBezTo>
                      <a:pt x="12" y="5"/>
                      <a:pt x="12" y="5"/>
                      <a:pt x="13" y="5"/>
                    </a:cubicBezTo>
                    <a:cubicBezTo>
                      <a:pt x="14" y="6"/>
                      <a:pt x="14" y="6"/>
                      <a:pt x="15" y="7"/>
                    </a:cubicBezTo>
                    <a:cubicBezTo>
                      <a:pt x="15" y="8"/>
                      <a:pt x="15" y="8"/>
                      <a:pt x="15" y="10"/>
                    </a:cubicBezTo>
                    <a:close/>
                    <a:moveTo>
                      <a:pt x="15" y="21"/>
                    </a:moveTo>
                    <a:cubicBezTo>
                      <a:pt x="15" y="22"/>
                      <a:pt x="15" y="23"/>
                      <a:pt x="15" y="23"/>
                    </a:cubicBezTo>
                    <a:cubicBezTo>
                      <a:pt x="15" y="24"/>
                      <a:pt x="15" y="25"/>
                      <a:pt x="14" y="25"/>
                    </a:cubicBezTo>
                    <a:cubicBezTo>
                      <a:pt x="14" y="26"/>
                      <a:pt x="14" y="27"/>
                      <a:pt x="13" y="27"/>
                    </a:cubicBezTo>
                    <a:cubicBezTo>
                      <a:pt x="13" y="27"/>
                      <a:pt x="12" y="28"/>
                      <a:pt x="11" y="28"/>
                    </a:cubicBezTo>
                    <a:cubicBezTo>
                      <a:pt x="10" y="28"/>
                      <a:pt x="10" y="28"/>
                      <a:pt x="9" y="28"/>
                    </a:cubicBezTo>
                    <a:cubicBezTo>
                      <a:pt x="8" y="28"/>
                      <a:pt x="7" y="28"/>
                      <a:pt x="6" y="27"/>
                    </a:cubicBezTo>
                    <a:cubicBezTo>
                      <a:pt x="6" y="27"/>
                      <a:pt x="5" y="26"/>
                      <a:pt x="5" y="26"/>
                    </a:cubicBezTo>
                    <a:cubicBezTo>
                      <a:pt x="5" y="25"/>
                      <a:pt x="5" y="25"/>
                      <a:pt x="5" y="24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1" y="26"/>
                      <a:pt x="1" y="26"/>
                      <a:pt x="1" y="26"/>
                    </a:cubicBezTo>
                    <a:cubicBezTo>
                      <a:pt x="1" y="27"/>
                      <a:pt x="1" y="28"/>
                      <a:pt x="2" y="29"/>
                    </a:cubicBezTo>
                    <a:cubicBezTo>
                      <a:pt x="2" y="30"/>
                      <a:pt x="3" y="30"/>
                      <a:pt x="4" y="31"/>
                    </a:cubicBezTo>
                    <a:cubicBezTo>
                      <a:pt x="4" y="31"/>
                      <a:pt x="5" y="32"/>
                      <a:pt x="6" y="32"/>
                    </a:cubicBezTo>
                    <a:cubicBezTo>
                      <a:pt x="8" y="32"/>
                      <a:pt x="9" y="32"/>
                      <a:pt x="10" y="32"/>
                    </a:cubicBezTo>
                    <a:cubicBezTo>
                      <a:pt x="11" y="32"/>
                      <a:pt x="12" y="32"/>
                      <a:pt x="13" y="32"/>
                    </a:cubicBezTo>
                    <a:cubicBezTo>
                      <a:pt x="14" y="32"/>
                      <a:pt x="15" y="31"/>
                      <a:pt x="16" y="31"/>
                    </a:cubicBezTo>
                    <a:cubicBezTo>
                      <a:pt x="16" y="30"/>
                      <a:pt x="17" y="30"/>
                      <a:pt x="18" y="29"/>
                    </a:cubicBezTo>
                    <a:cubicBezTo>
                      <a:pt x="18" y="28"/>
                      <a:pt x="18" y="27"/>
                      <a:pt x="19" y="27"/>
                    </a:cubicBezTo>
                    <a:cubicBezTo>
                      <a:pt x="19" y="26"/>
                      <a:pt x="19" y="25"/>
                      <a:pt x="19" y="24"/>
                    </a:cubicBezTo>
                    <a:cubicBezTo>
                      <a:pt x="19" y="23"/>
                      <a:pt x="19" y="22"/>
                      <a:pt x="19" y="20"/>
                    </a:cubicBezTo>
                    <a:cubicBezTo>
                      <a:pt x="19" y="11"/>
                      <a:pt x="19" y="11"/>
                      <a:pt x="19" y="11"/>
                    </a:cubicBezTo>
                    <a:cubicBezTo>
                      <a:pt x="19" y="10"/>
                      <a:pt x="19" y="8"/>
                      <a:pt x="19" y="7"/>
                    </a:cubicBezTo>
                    <a:cubicBezTo>
                      <a:pt x="19" y="6"/>
                      <a:pt x="18" y="5"/>
                      <a:pt x="17" y="4"/>
                    </a:cubicBezTo>
                    <a:cubicBezTo>
                      <a:pt x="17" y="3"/>
                      <a:pt x="16" y="2"/>
                      <a:pt x="14" y="1"/>
                    </a:cubicBezTo>
                    <a:cubicBezTo>
                      <a:pt x="13" y="1"/>
                      <a:pt x="12" y="0"/>
                      <a:pt x="10" y="0"/>
                    </a:cubicBezTo>
                    <a:cubicBezTo>
                      <a:pt x="9" y="0"/>
                      <a:pt x="8" y="1"/>
                      <a:pt x="7" y="1"/>
                    </a:cubicBezTo>
                    <a:cubicBezTo>
                      <a:pt x="5" y="1"/>
                      <a:pt x="4" y="2"/>
                      <a:pt x="4" y="3"/>
                    </a:cubicBezTo>
                    <a:cubicBezTo>
                      <a:pt x="3" y="3"/>
                      <a:pt x="2" y="4"/>
                      <a:pt x="2" y="5"/>
                    </a:cubicBezTo>
                    <a:cubicBezTo>
                      <a:pt x="1" y="6"/>
                      <a:pt x="1" y="7"/>
                      <a:pt x="1" y="8"/>
                    </a:cubicBezTo>
                    <a:cubicBezTo>
                      <a:pt x="1" y="9"/>
                      <a:pt x="1" y="10"/>
                      <a:pt x="1" y="11"/>
                    </a:cubicBezTo>
                    <a:cubicBezTo>
                      <a:pt x="1" y="13"/>
                      <a:pt x="1" y="14"/>
                      <a:pt x="1" y="15"/>
                    </a:cubicBezTo>
                    <a:cubicBezTo>
                      <a:pt x="2" y="16"/>
                      <a:pt x="2" y="17"/>
                      <a:pt x="3" y="18"/>
                    </a:cubicBezTo>
                    <a:cubicBezTo>
                      <a:pt x="3" y="18"/>
                      <a:pt x="4" y="19"/>
                      <a:pt x="6" y="20"/>
                    </a:cubicBezTo>
                    <a:cubicBezTo>
                      <a:pt x="7" y="20"/>
                      <a:pt x="9" y="20"/>
                      <a:pt x="10" y="20"/>
                    </a:cubicBezTo>
                    <a:cubicBezTo>
                      <a:pt x="11" y="20"/>
                      <a:pt x="12" y="20"/>
                      <a:pt x="13" y="20"/>
                    </a:cubicBezTo>
                    <a:cubicBezTo>
                      <a:pt x="13" y="20"/>
                      <a:pt x="14" y="20"/>
                      <a:pt x="14" y="20"/>
                    </a:cubicBezTo>
                    <a:cubicBezTo>
                      <a:pt x="15" y="19"/>
                      <a:pt x="15" y="19"/>
                      <a:pt x="15" y="19"/>
                    </a:cubicBezTo>
                    <a:lnTo>
                      <a:pt x="15" y="2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3" name="Freeform 45"/>
              <p:cNvSpPr>
                <a:spLocks noEditPoints="1"/>
              </p:cNvSpPr>
              <p:nvPr/>
            </p:nvSpPr>
            <p:spPr bwMode="auto">
              <a:xfrm>
                <a:off x="476605" y="837305"/>
                <a:ext cx="21579" cy="32800"/>
              </a:xfrm>
              <a:custGeom>
                <a:avLst/>
                <a:gdLst>
                  <a:gd name="T0" fmla="*/ 17 w 21"/>
                  <a:gd name="T1" fmla="*/ 18 h 32"/>
                  <a:gd name="T2" fmla="*/ 17 w 21"/>
                  <a:gd name="T3" fmla="*/ 22 h 32"/>
                  <a:gd name="T4" fmla="*/ 15 w 21"/>
                  <a:gd name="T5" fmla="*/ 25 h 32"/>
                  <a:gd name="T6" fmla="*/ 13 w 21"/>
                  <a:gd name="T7" fmla="*/ 27 h 32"/>
                  <a:gd name="T8" fmla="*/ 11 w 21"/>
                  <a:gd name="T9" fmla="*/ 28 h 32"/>
                  <a:gd name="T10" fmla="*/ 8 w 21"/>
                  <a:gd name="T11" fmla="*/ 27 h 32"/>
                  <a:gd name="T12" fmla="*/ 6 w 21"/>
                  <a:gd name="T13" fmla="*/ 25 h 32"/>
                  <a:gd name="T14" fmla="*/ 5 w 21"/>
                  <a:gd name="T15" fmla="*/ 21 h 32"/>
                  <a:gd name="T16" fmla="*/ 4 w 21"/>
                  <a:gd name="T17" fmla="*/ 17 h 32"/>
                  <a:gd name="T18" fmla="*/ 4 w 21"/>
                  <a:gd name="T19" fmla="*/ 14 h 32"/>
                  <a:gd name="T20" fmla="*/ 5 w 21"/>
                  <a:gd name="T21" fmla="*/ 11 h 32"/>
                  <a:gd name="T22" fmla="*/ 6 w 21"/>
                  <a:gd name="T23" fmla="*/ 7 h 32"/>
                  <a:gd name="T24" fmla="*/ 8 w 21"/>
                  <a:gd name="T25" fmla="*/ 5 h 32"/>
                  <a:gd name="T26" fmla="*/ 11 w 21"/>
                  <a:gd name="T27" fmla="*/ 4 h 32"/>
                  <a:gd name="T28" fmla="*/ 13 w 21"/>
                  <a:gd name="T29" fmla="*/ 5 h 32"/>
                  <a:gd name="T30" fmla="*/ 15 w 21"/>
                  <a:gd name="T31" fmla="*/ 7 h 32"/>
                  <a:gd name="T32" fmla="*/ 17 w 21"/>
                  <a:gd name="T33" fmla="*/ 10 h 32"/>
                  <a:gd name="T34" fmla="*/ 17 w 21"/>
                  <a:gd name="T35" fmla="*/ 15 h 32"/>
                  <a:gd name="T36" fmla="*/ 17 w 21"/>
                  <a:gd name="T37" fmla="*/ 18 h 32"/>
                  <a:gd name="T38" fmla="*/ 21 w 21"/>
                  <a:gd name="T39" fmla="*/ 13 h 32"/>
                  <a:gd name="T40" fmla="*/ 21 w 21"/>
                  <a:gd name="T41" fmla="*/ 9 h 32"/>
                  <a:gd name="T42" fmla="*/ 19 w 21"/>
                  <a:gd name="T43" fmla="*/ 5 h 32"/>
                  <a:gd name="T44" fmla="*/ 17 w 21"/>
                  <a:gd name="T45" fmla="*/ 2 h 32"/>
                  <a:gd name="T46" fmla="*/ 14 w 21"/>
                  <a:gd name="T47" fmla="*/ 1 h 32"/>
                  <a:gd name="T48" fmla="*/ 11 w 21"/>
                  <a:gd name="T49" fmla="*/ 0 h 32"/>
                  <a:gd name="T50" fmla="*/ 7 w 21"/>
                  <a:gd name="T51" fmla="*/ 1 h 32"/>
                  <a:gd name="T52" fmla="*/ 4 w 21"/>
                  <a:gd name="T53" fmla="*/ 3 h 32"/>
                  <a:gd name="T54" fmla="*/ 2 w 21"/>
                  <a:gd name="T55" fmla="*/ 6 h 32"/>
                  <a:gd name="T56" fmla="*/ 1 w 21"/>
                  <a:gd name="T57" fmla="*/ 10 h 32"/>
                  <a:gd name="T58" fmla="*/ 0 w 21"/>
                  <a:gd name="T59" fmla="*/ 14 h 32"/>
                  <a:gd name="T60" fmla="*/ 0 w 21"/>
                  <a:gd name="T61" fmla="*/ 18 h 32"/>
                  <a:gd name="T62" fmla="*/ 1 w 21"/>
                  <a:gd name="T63" fmla="*/ 22 h 32"/>
                  <a:gd name="T64" fmla="*/ 2 w 21"/>
                  <a:gd name="T65" fmla="*/ 26 h 32"/>
                  <a:gd name="T66" fmla="*/ 4 w 21"/>
                  <a:gd name="T67" fmla="*/ 29 h 32"/>
                  <a:gd name="T68" fmla="*/ 7 w 21"/>
                  <a:gd name="T69" fmla="*/ 32 h 32"/>
                  <a:gd name="T70" fmla="*/ 11 w 21"/>
                  <a:gd name="T71" fmla="*/ 32 h 32"/>
                  <a:gd name="T72" fmla="*/ 14 w 21"/>
                  <a:gd name="T73" fmla="*/ 32 h 32"/>
                  <a:gd name="T74" fmla="*/ 17 w 21"/>
                  <a:gd name="T75" fmla="*/ 30 h 32"/>
                  <a:gd name="T76" fmla="*/ 19 w 21"/>
                  <a:gd name="T77" fmla="*/ 28 h 32"/>
                  <a:gd name="T78" fmla="*/ 20 w 21"/>
                  <a:gd name="T79" fmla="*/ 24 h 32"/>
                  <a:gd name="T80" fmla="*/ 21 w 21"/>
                  <a:gd name="T81" fmla="*/ 21 h 32"/>
                  <a:gd name="T82" fmla="*/ 21 w 21"/>
                  <a:gd name="T83" fmla="*/ 18 h 32"/>
                  <a:gd name="T84" fmla="*/ 21 w 21"/>
                  <a:gd name="T85" fmla="*/ 13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1" h="32">
                    <a:moveTo>
                      <a:pt x="17" y="18"/>
                    </a:moveTo>
                    <a:cubicBezTo>
                      <a:pt x="17" y="19"/>
                      <a:pt x="17" y="20"/>
                      <a:pt x="17" y="22"/>
                    </a:cubicBezTo>
                    <a:cubicBezTo>
                      <a:pt x="16" y="23"/>
                      <a:pt x="16" y="24"/>
                      <a:pt x="15" y="25"/>
                    </a:cubicBezTo>
                    <a:cubicBezTo>
                      <a:pt x="15" y="26"/>
                      <a:pt x="14" y="27"/>
                      <a:pt x="13" y="27"/>
                    </a:cubicBezTo>
                    <a:cubicBezTo>
                      <a:pt x="12" y="28"/>
                      <a:pt x="12" y="28"/>
                      <a:pt x="11" y="28"/>
                    </a:cubicBezTo>
                    <a:cubicBezTo>
                      <a:pt x="9" y="28"/>
                      <a:pt x="9" y="28"/>
                      <a:pt x="8" y="27"/>
                    </a:cubicBezTo>
                    <a:cubicBezTo>
                      <a:pt x="7" y="27"/>
                      <a:pt x="6" y="26"/>
                      <a:pt x="6" y="25"/>
                    </a:cubicBezTo>
                    <a:cubicBezTo>
                      <a:pt x="5" y="24"/>
                      <a:pt x="5" y="23"/>
                      <a:pt x="5" y="21"/>
                    </a:cubicBezTo>
                    <a:cubicBezTo>
                      <a:pt x="4" y="20"/>
                      <a:pt x="4" y="19"/>
                      <a:pt x="4" y="17"/>
                    </a:cubicBezTo>
                    <a:cubicBezTo>
                      <a:pt x="4" y="15"/>
                      <a:pt x="4" y="14"/>
                      <a:pt x="4" y="14"/>
                    </a:cubicBezTo>
                    <a:cubicBezTo>
                      <a:pt x="4" y="13"/>
                      <a:pt x="5" y="12"/>
                      <a:pt x="5" y="11"/>
                    </a:cubicBezTo>
                    <a:cubicBezTo>
                      <a:pt x="5" y="10"/>
                      <a:pt x="5" y="8"/>
                      <a:pt x="6" y="7"/>
                    </a:cubicBezTo>
                    <a:cubicBezTo>
                      <a:pt x="6" y="7"/>
                      <a:pt x="7" y="6"/>
                      <a:pt x="8" y="5"/>
                    </a:cubicBezTo>
                    <a:cubicBezTo>
                      <a:pt x="9" y="5"/>
                      <a:pt x="10" y="4"/>
                      <a:pt x="11" y="4"/>
                    </a:cubicBezTo>
                    <a:cubicBezTo>
                      <a:pt x="12" y="4"/>
                      <a:pt x="13" y="5"/>
                      <a:pt x="13" y="5"/>
                    </a:cubicBezTo>
                    <a:cubicBezTo>
                      <a:pt x="14" y="6"/>
                      <a:pt x="15" y="6"/>
                      <a:pt x="15" y="7"/>
                    </a:cubicBezTo>
                    <a:cubicBezTo>
                      <a:pt x="16" y="8"/>
                      <a:pt x="16" y="9"/>
                      <a:pt x="17" y="10"/>
                    </a:cubicBezTo>
                    <a:cubicBezTo>
                      <a:pt x="17" y="12"/>
                      <a:pt x="17" y="13"/>
                      <a:pt x="17" y="15"/>
                    </a:cubicBezTo>
                    <a:cubicBezTo>
                      <a:pt x="17" y="16"/>
                      <a:pt x="17" y="17"/>
                      <a:pt x="17" y="18"/>
                    </a:cubicBezTo>
                    <a:close/>
                    <a:moveTo>
                      <a:pt x="21" y="13"/>
                    </a:moveTo>
                    <a:cubicBezTo>
                      <a:pt x="21" y="12"/>
                      <a:pt x="21" y="10"/>
                      <a:pt x="21" y="9"/>
                    </a:cubicBezTo>
                    <a:cubicBezTo>
                      <a:pt x="20" y="8"/>
                      <a:pt x="20" y="7"/>
                      <a:pt x="19" y="5"/>
                    </a:cubicBezTo>
                    <a:cubicBezTo>
                      <a:pt x="19" y="4"/>
                      <a:pt x="18" y="3"/>
                      <a:pt x="17" y="2"/>
                    </a:cubicBezTo>
                    <a:cubicBezTo>
                      <a:pt x="16" y="2"/>
                      <a:pt x="15" y="1"/>
                      <a:pt x="14" y="1"/>
                    </a:cubicBezTo>
                    <a:cubicBezTo>
                      <a:pt x="13" y="0"/>
                      <a:pt x="12" y="0"/>
                      <a:pt x="11" y="0"/>
                    </a:cubicBezTo>
                    <a:cubicBezTo>
                      <a:pt x="9" y="0"/>
                      <a:pt x="8" y="0"/>
                      <a:pt x="7" y="1"/>
                    </a:cubicBezTo>
                    <a:cubicBezTo>
                      <a:pt x="5" y="2"/>
                      <a:pt x="5" y="2"/>
                      <a:pt x="4" y="3"/>
                    </a:cubicBezTo>
                    <a:cubicBezTo>
                      <a:pt x="3" y="4"/>
                      <a:pt x="2" y="5"/>
                      <a:pt x="2" y="6"/>
                    </a:cubicBezTo>
                    <a:cubicBezTo>
                      <a:pt x="1" y="7"/>
                      <a:pt x="1" y="9"/>
                      <a:pt x="1" y="10"/>
                    </a:cubicBezTo>
                    <a:cubicBezTo>
                      <a:pt x="0" y="12"/>
                      <a:pt x="0" y="13"/>
                      <a:pt x="0" y="14"/>
                    </a:cubicBezTo>
                    <a:cubicBezTo>
                      <a:pt x="0" y="15"/>
                      <a:pt x="0" y="16"/>
                      <a:pt x="0" y="18"/>
                    </a:cubicBezTo>
                    <a:cubicBezTo>
                      <a:pt x="0" y="20"/>
                      <a:pt x="0" y="21"/>
                      <a:pt x="1" y="22"/>
                    </a:cubicBezTo>
                    <a:cubicBezTo>
                      <a:pt x="1" y="24"/>
                      <a:pt x="1" y="25"/>
                      <a:pt x="2" y="26"/>
                    </a:cubicBezTo>
                    <a:cubicBezTo>
                      <a:pt x="2" y="27"/>
                      <a:pt x="3" y="28"/>
                      <a:pt x="4" y="29"/>
                    </a:cubicBezTo>
                    <a:cubicBezTo>
                      <a:pt x="5" y="30"/>
                      <a:pt x="6" y="31"/>
                      <a:pt x="7" y="32"/>
                    </a:cubicBezTo>
                    <a:cubicBezTo>
                      <a:pt x="8" y="32"/>
                      <a:pt x="9" y="32"/>
                      <a:pt x="11" y="32"/>
                    </a:cubicBezTo>
                    <a:cubicBezTo>
                      <a:pt x="12" y="32"/>
                      <a:pt x="13" y="32"/>
                      <a:pt x="14" y="32"/>
                    </a:cubicBezTo>
                    <a:cubicBezTo>
                      <a:pt x="15" y="31"/>
                      <a:pt x="16" y="31"/>
                      <a:pt x="17" y="30"/>
                    </a:cubicBezTo>
                    <a:cubicBezTo>
                      <a:pt x="18" y="30"/>
                      <a:pt x="18" y="29"/>
                      <a:pt x="19" y="28"/>
                    </a:cubicBezTo>
                    <a:cubicBezTo>
                      <a:pt x="20" y="27"/>
                      <a:pt x="20" y="26"/>
                      <a:pt x="20" y="24"/>
                    </a:cubicBezTo>
                    <a:cubicBezTo>
                      <a:pt x="21" y="23"/>
                      <a:pt x="21" y="22"/>
                      <a:pt x="21" y="21"/>
                    </a:cubicBezTo>
                    <a:cubicBezTo>
                      <a:pt x="21" y="19"/>
                      <a:pt x="21" y="18"/>
                      <a:pt x="21" y="18"/>
                    </a:cubicBezTo>
                    <a:cubicBezTo>
                      <a:pt x="21" y="16"/>
                      <a:pt x="21" y="15"/>
                      <a:pt x="21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pic>
        <p:nvPicPr>
          <p:cNvPr id="65" name="图片 6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4" t="33462" r="1274" b="30750"/>
          <a:stretch>
            <a:fillRect/>
          </a:stretch>
        </p:blipFill>
        <p:spPr>
          <a:xfrm>
            <a:off x="0" y="1847850"/>
            <a:ext cx="12192000" cy="2990850"/>
          </a:xfrm>
          <a:prstGeom prst="rect">
            <a:avLst/>
          </a:prstGeom>
        </p:spPr>
      </p:pic>
      <p:pic>
        <p:nvPicPr>
          <p:cNvPr id="64" name="图片 6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086" b="17049"/>
          <a:stretch>
            <a:fillRect/>
          </a:stretch>
        </p:blipFill>
        <p:spPr>
          <a:xfrm>
            <a:off x="0" y="1878540"/>
            <a:ext cx="12192000" cy="2997201"/>
          </a:xfrm>
          <a:prstGeom prst="rect">
            <a:avLst/>
          </a:prstGeom>
        </p:spPr>
      </p:pic>
      <p:sp>
        <p:nvSpPr>
          <p:cNvPr id="7" name="矩形 6"/>
          <p:cNvSpPr/>
          <p:nvPr userDrawn="1"/>
        </p:nvSpPr>
        <p:spPr>
          <a:xfrm>
            <a:off x="0" y="1829470"/>
            <a:ext cx="12192000" cy="3046271"/>
          </a:xfrm>
          <a:prstGeom prst="rect">
            <a:avLst/>
          </a:prstGeom>
          <a:solidFill>
            <a:srgbClr val="BA2A17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矩形 28"/>
          <p:cNvSpPr/>
          <p:nvPr userDrawn="1"/>
        </p:nvSpPr>
        <p:spPr>
          <a:xfrm>
            <a:off x="0" y="6629400"/>
            <a:ext cx="12192000" cy="228600"/>
          </a:xfrm>
          <a:prstGeom prst="rect">
            <a:avLst/>
          </a:prstGeom>
          <a:solidFill>
            <a:srgbClr val="9C0C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0" name="直接连接符 29"/>
          <p:cNvCxnSpPr/>
          <p:nvPr userDrawn="1"/>
        </p:nvCxnSpPr>
        <p:spPr>
          <a:xfrm>
            <a:off x="-1028700" y="6596742"/>
            <a:ext cx="14782800" cy="0"/>
          </a:xfrm>
          <a:prstGeom prst="line">
            <a:avLst/>
          </a:prstGeom>
          <a:ln>
            <a:solidFill>
              <a:srgbClr val="9C0C1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0" name="组合 79"/>
          <p:cNvGrpSpPr/>
          <p:nvPr userDrawn="1"/>
        </p:nvGrpSpPr>
        <p:grpSpPr>
          <a:xfrm>
            <a:off x="226124" y="563587"/>
            <a:ext cx="434926" cy="434926"/>
            <a:chOff x="226124" y="563587"/>
            <a:chExt cx="434926" cy="434926"/>
          </a:xfrm>
        </p:grpSpPr>
        <p:sp>
          <p:nvSpPr>
            <p:cNvPr id="81" name="椭圆 80"/>
            <p:cNvSpPr/>
            <p:nvPr/>
          </p:nvSpPr>
          <p:spPr bwMode="auto">
            <a:xfrm>
              <a:off x="226124" y="563587"/>
              <a:ext cx="434926" cy="434926"/>
            </a:xfrm>
            <a:prstGeom prst="ellipse">
              <a:avLst/>
            </a:prstGeom>
            <a:solidFill>
              <a:srgbClr val="9C0C15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200">
                <a:solidFill>
                  <a:srgbClr val="013A73"/>
                </a:solidFill>
              </a:endParaRPr>
            </a:p>
          </p:txBody>
        </p:sp>
        <p:sp>
          <p:nvSpPr>
            <p:cNvPr id="82" name="Freeform 5"/>
            <p:cNvSpPr>
              <a:spLocks noEditPoints="1"/>
            </p:cNvSpPr>
            <p:nvPr userDrawn="1"/>
          </p:nvSpPr>
          <p:spPr bwMode="auto">
            <a:xfrm>
              <a:off x="266985" y="669771"/>
              <a:ext cx="353204" cy="272947"/>
            </a:xfrm>
            <a:custGeom>
              <a:avLst/>
              <a:gdLst>
                <a:gd name="T0" fmla="*/ 211 w 392"/>
                <a:gd name="T1" fmla="*/ 267 h 302"/>
                <a:gd name="T2" fmla="*/ 367 w 392"/>
                <a:gd name="T3" fmla="*/ 213 h 302"/>
                <a:gd name="T4" fmla="*/ 353 w 392"/>
                <a:gd name="T5" fmla="*/ 262 h 302"/>
                <a:gd name="T6" fmla="*/ 206 w 392"/>
                <a:gd name="T7" fmla="*/ 299 h 302"/>
                <a:gd name="T8" fmla="*/ 206 w 392"/>
                <a:gd name="T9" fmla="*/ 300 h 302"/>
                <a:gd name="T10" fmla="*/ 205 w 392"/>
                <a:gd name="T11" fmla="*/ 300 h 302"/>
                <a:gd name="T12" fmla="*/ 205 w 392"/>
                <a:gd name="T13" fmla="*/ 300 h 302"/>
                <a:gd name="T14" fmla="*/ 204 w 392"/>
                <a:gd name="T15" fmla="*/ 300 h 302"/>
                <a:gd name="T16" fmla="*/ 204 w 392"/>
                <a:gd name="T17" fmla="*/ 300 h 302"/>
                <a:gd name="T18" fmla="*/ 204 w 392"/>
                <a:gd name="T19" fmla="*/ 301 h 302"/>
                <a:gd name="T20" fmla="*/ 203 w 392"/>
                <a:gd name="T21" fmla="*/ 301 h 302"/>
                <a:gd name="T22" fmla="*/ 203 w 392"/>
                <a:gd name="T23" fmla="*/ 301 h 302"/>
                <a:gd name="T24" fmla="*/ 203 w 392"/>
                <a:gd name="T25" fmla="*/ 301 h 302"/>
                <a:gd name="T26" fmla="*/ 202 w 392"/>
                <a:gd name="T27" fmla="*/ 301 h 302"/>
                <a:gd name="T28" fmla="*/ 202 w 392"/>
                <a:gd name="T29" fmla="*/ 301 h 302"/>
                <a:gd name="T30" fmla="*/ 202 w 392"/>
                <a:gd name="T31" fmla="*/ 301 h 302"/>
                <a:gd name="T32" fmla="*/ 201 w 392"/>
                <a:gd name="T33" fmla="*/ 301 h 302"/>
                <a:gd name="T34" fmla="*/ 201 w 392"/>
                <a:gd name="T35" fmla="*/ 301 h 302"/>
                <a:gd name="T36" fmla="*/ 201 w 392"/>
                <a:gd name="T37" fmla="*/ 301 h 302"/>
                <a:gd name="T38" fmla="*/ 200 w 392"/>
                <a:gd name="T39" fmla="*/ 302 h 302"/>
                <a:gd name="T40" fmla="*/ 200 w 392"/>
                <a:gd name="T41" fmla="*/ 302 h 302"/>
                <a:gd name="T42" fmla="*/ 199 w 392"/>
                <a:gd name="T43" fmla="*/ 302 h 302"/>
                <a:gd name="T44" fmla="*/ 199 w 392"/>
                <a:gd name="T45" fmla="*/ 302 h 302"/>
                <a:gd name="T46" fmla="*/ 198 w 392"/>
                <a:gd name="T47" fmla="*/ 302 h 302"/>
                <a:gd name="T48" fmla="*/ 198 w 392"/>
                <a:gd name="T49" fmla="*/ 302 h 302"/>
                <a:gd name="T50" fmla="*/ 198 w 392"/>
                <a:gd name="T51" fmla="*/ 302 h 302"/>
                <a:gd name="T52" fmla="*/ 197 w 392"/>
                <a:gd name="T53" fmla="*/ 302 h 302"/>
                <a:gd name="T54" fmla="*/ 197 w 392"/>
                <a:gd name="T55" fmla="*/ 301 h 302"/>
                <a:gd name="T56" fmla="*/ 197 w 392"/>
                <a:gd name="T57" fmla="*/ 301 h 302"/>
                <a:gd name="T58" fmla="*/ 196 w 392"/>
                <a:gd name="T59" fmla="*/ 301 h 302"/>
                <a:gd name="T60" fmla="*/ 196 w 392"/>
                <a:gd name="T61" fmla="*/ 301 h 302"/>
                <a:gd name="T62" fmla="*/ 196 w 392"/>
                <a:gd name="T63" fmla="*/ 301 h 302"/>
                <a:gd name="T64" fmla="*/ 195 w 392"/>
                <a:gd name="T65" fmla="*/ 301 h 302"/>
                <a:gd name="T66" fmla="*/ 195 w 392"/>
                <a:gd name="T67" fmla="*/ 301 h 302"/>
                <a:gd name="T68" fmla="*/ 194 w 392"/>
                <a:gd name="T69" fmla="*/ 301 h 302"/>
                <a:gd name="T70" fmla="*/ 194 w 392"/>
                <a:gd name="T71" fmla="*/ 301 h 302"/>
                <a:gd name="T72" fmla="*/ 194 w 392"/>
                <a:gd name="T73" fmla="*/ 301 h 302"/>
                <a:gd name="T74" fmla="*/ 193 w 392"/>
                <a:gd name="T75" fmla="*/ 300 h 302"/>
                <a:gd name="T76" fmla="*/ 193 w 392"/>
                <a:gd name="T77" fmla="*/ 300 h 302"/>
                <a:gd name="T78" fmla="*/ 193 w 392"/>
                <a:gd name="T79" fmla="*/ 300 h 302"/>
                <a:gd name="T80" fmla="*/ 192 w 392"/>
                <a:gd name="T81" fmla="*/ 300 h 302"/>
                <a:gd name="T82" fmla="*/ 192 w 392"/>
                <a:gd name="T83" fmla="*/ 300 h 302"/>
                <a:gd name="T84" fmla="*/ 192 w 392"/>
                <a:gd name="T85" fmla="*/ 299 h 302"/>
                <a:gd name="T86" fmla="*/ 31 w 392"/>
                <a:gd name="T87" fmla="*/ 249 h 302"/>
                <a:gd name="T88" fmla="*/ 56 w 392"/>
                <a:gd name="T89" fmla="*/ 235 h 302"/>
                <a:gd name="T90" fmla="*/ 124 w 392"/>
                <a:gd name="T91" fmla="*/ 36 h 302"/>
                <a:gd name="T92" fmla="*/ 31 w 392"/>
                <a:gd name="T93" fmla="*/ 16 h 302"/>
                <a:gd name="T94" fmla="*/ 354 w 392"/>
                <a:gd name="T95" fmla="*/ 3 h 302"/>
                <a:gd name="T96" fmla="*/ 342 w 392"/>
                <a:gd name="T97" fmla="*/ 98 h 302"/>
                <a:gd name="T98" fmla="*/ 332 w 392"/>
                <a:gd name="T99" fmla="*/ 139 h 302"/>
                <a:gd name="T100" fmla="*/ 321 w 392"/>
                <a:gd name="T101" fmla="*/ 162 h 302"/>
                <a:gd name="T102" fmla="*/ 324 w 392"/>
                <a:gd name="T103" fmla="*/ 197 h 302"/>
                <a:gd name="T104" fmla="*/ 70 w 392"/>
                <a:gd name="T105" fmla="*/ 118 h 302"/>
                <a:gd name="T106" fmla="*/ 70 w 392"/>
                <a:gd name="T107" fmla="*/ 184 h 302"/>
                <a:gd name="T108" fmla="*/ 63 w 392"/>
                <a:gd name="T109" fmla="*/ 161 h 302"/>
                <a:gd name="T110" fmla="*/ 71 w 392"/>
                <a:gd name="T111" fmla="*/ 135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92" h="302">
                  <a:moveTo>
                    <a:pt x="342" y="28"/>
                  </a:moveTo>
                  <a:cubicBezTo>
                    <a:pt x="318" y="28"/>
                    <a:pt x="295" y="30"/>
                    <a:pt x="274" y="36"/>
                  </a:cubicBezTo>
                  <a:cubicBezTo>
                    <a:pt x="252" y="42"/>
                    <a:pt x="231" y="51"/>
                    <a:pt x="211" y="63"/>
                  </a:cubicBezTo>
                  <a:cubicBezTo>
                    <a:pt x="211" y="267"/>
                    <a:pt x="211" y="267"/>
                    <a:pt x="211" y="267"/>
                  </a:cubicBezTo>
                  <a:cubicBezTo>
                    <a:pt x="229" y="257"/>
                    <a:pt x="248" y="249"/>
                    <a:pt x="268" y="244"/>
                  </a:cubicBezTo>
                  <a:cubicBezTo>
                    <a:pt x="291" y="237"/>
                    <a:pt x="315" y="234"/>
                    <a:pt x="342" y="235"/>
                  </a:cubicBezTo>
                  <a:cubicBezTo>
                    <a:pt x="342" y="217"/>
                    <a:pt x="342" y="217"/>
                    <a:pt x="342" y="217"/>
                  </a:cubicBezTo>
                  <a:cubicBezTo>
                    <a:pt x="350" y="217"/>
                    <a:pt x="359" y="216"/>
                    <a:pt x="367" y="213"/>
                  </a:cubicBezTo>
                  <a:cubicBezTo>
                    <a:pt x="367" y="249"/>
                    <a:pt x="367" y="249"/>
                    <a:pt x="367" y="249"/>
                  </a:cubicBezTo>
                  <a:cubicBezTo>
                    <a:pt x="367" y="249"/>
                    <a:pt x="367" y="249"/>
                    <a:pt x="367" y="249"/>
                  </a:cubicBezTo>
                  <a:cubicBezTo>
                    <a:pt x="367" y="250"/>
                    <a:pt x="367" y="250"/>
                    <a:pt x="367" y="251"/>
                  </a:cubicBezTo>
                  <a:cubicBezTo>
                    <a:pt x="366" y="257"/>
                    <a:pt x="360" y="262"/>
                    <a:pt x="353" y="262"/>
                  </a:cubicBezTo>
                  <a:cubicBezTo>
                    <a:pt x="324" y="258"/>
                    <a:pt x="298" y="261"/>
                    <a:pt x="274" y="268"/>
                  </a:cubicBezTo>
                  <a:cubicBezTo>
                    <a:pt x="250" y="275"/>
                    <a:pt x="228" y="286"/>
                    <a:pt x="206" y="299"/>
                  </a:cubicBezTo>
                  <a:cubicBezTo>
                    <a:pt x="206" y="299"/>
                    <a:pt x="206" y="299"/>
                    <a:pt x="206" y="299"/>
                  </a:cubicBezTo>
                  <a:cubicBezTo>
                    <a:pt x="206" y="299"/>
                    <a:pt x="206" y="299"/>
                    <a:pt x="206" y="299"/>
                  </a:cubicBezTo>
                  <a:cubicBezTo>
                    <a:pt x="206" y="299"/>
                    <a:pt x="206" y="299"/>
                    <a:pt x="206" y="299"/>
                  </a:cubicBezTo>
                  <a:cubicBezTo>
                    <a:pt x="206" y="300"/>
                    <a:pt x="206" y="300"/>
                    <a:pt x="206" y="300"/>
                  </a:cubicBezTo>
                  <a:cubicBezTo>
                    <a:pt x="206" y="300"/>
                    <a:pt x="206" y="300"/>
                    <a:pt x="206" y="300"/>
                  </a:cubicBezTo>
                  <a:cubicBezTo>
                    <a:pt x="206" y="300"/>
                    <a:pt x="206" y="300"/>
                    <a:pt x="206" y="300"/>
                  </a:cubicBezTo>
                  <a:cubicBezTo>
                    <a:pt x="205" y="300"/>
                    <a:pt x="205" y="300"/>
                    <a:pt x="205" y="300"/>
                  </a:cubicBezTo>
                  <a:cubicBezTo>
                    <a:pt x="205" y="300"/>
                    <a:pt x="205" y="300"/>
                    <a:pt x="205" y="300"/>
                  </a:cubicBezTo>
                  <a:cubicBezTo>
                    <a:pt x="205" y="300"/>
                    <a:pt x="205" y="300"/>
                    <a:pt x="205" y="300"/>
                  </a:cubicBezTo>
                  <a:cubicBezTo>
                    <a:pt x="205" y="300"/>
                    <a:pt x="205" y="300"/>
                    <a:pt x="205" y="300"/>
                  </a:cubicBezTo>
                  <a:cubicBezTo>
                    <a:pt x="205" y="300"/>
                    <a:pt x="205" y="300"/>
                    <a:pt x="205" y="300"/>
                  </a:cubicBezTo>
                  <a:cubicBezTo>
                    <a:pt x="205" y="300"/>
                    <a:pt x="205" y="300"/>
                    <a:pt x="205" y="300"/>
                  </a:cubicBezTo>
                  <a:cubicBezTo>
                    <a:pt x="205" y="300"/>
                    <a:pt x="205" y="300"/>
                    <a:pt x="205" y="300"/>
                  </a:cubicBezTo>
                  <a:cubicBezTo>
                    <a:pt x="205" y="300"/>
                    <a:pt x="205" y="300"/>
                    <a:pt x="205" y="300"/>
                  </a:cubicBezTo>
                  <a:cubicBezTo>
                    <a:pt x="205" y="300"/>
                    <a:pt x="205" y="300"/>
                    <a:pt x="205" y="300"/>
                  </a:cubicBezTo>
                  <a:cubicBezTo>
                    <a:pt x="205" y="300"/>
                    <a:pt x="205" y="300"/>
                    <a:pt x="205" y="300"/>
                  </a:cubicBezTo>
                  <a:cubicBezTo>
                    <a:pt x="204" y="300"/>
                    <a:pt x="204" y="300"/>
                    <a:pt x="204" y="300"/>
                  </a:cubicBezTo>
                  <a:cubicBezTo>
                    <a:pt x="204" y="300"/>
                    <a:pt x="204" y="300"/>
                    <a:pt x="204" y="300"/>
                  </a:cubicBezTo>
                  <a:cubicBezTo>
                    <a:pt x="204" y="300"/>
                    <a:pt x="204" y="300"/>
                    <a:pt x="204" y="300"/>
                  </a:cubicBezTo>
                  <a:cubicBezTo>
                    <a:pt x="204" y="300"/>
                    <a:pt x="204" y="300"/>
                    <a:pt x="204" y="300"/>
                  </a:cubicBezTo>
                  <a:cubicBezTo>
                    <a:pt x="204" y="300"/>
                    <a:pt x="204" y="300"/>
                    <a:pt x="204" y="300"/>
                  </a:cubicBezTo>
                  <a:cubicBezTo>
                    <a:pt x="204" y="300"/>
                    <a:pt x="204" y="300"/>
                    <a:pt x="204" y="300"/>
                  </a:cubicBezTo>
                  <a:cubicBezTo>
                    <a:pt x="204" y="300"/>
                    <a:pt x="204" y="300"/>
                    <a:pt x="204" y="300"/>
                  </a:cubicBezTo>
                  <a:cubicBezTo>
                    <a:pt x="204" y="301"/>
                    <a:pt x="204" y="301"/>
                    <a:pt x="204" y="301"/>
                  </a:cubicBezTo>
                  <a:cubicBezTo>
                    <a:pt x="204" y="301"/>
                    <a:pt x="204" y="301"/>
                    <a:pt x="204" y="301"/>
                  </a:cubicBezTo>
                  <a:cubicBezTo>
                    <a:pt x="204" y="301"/>
                    <a:pt x="204" y="301"/>
                    <a:pt x="204" y="301"/>
                  </a:cubicBezTo>
                  <a:cubicBezTo>
                    <a:pt x="204" y="301"/>
                    <a:pt x="204" y="301"/>
                    <a:pt x="204" y="301"/>
                  </a:cubicBezTo>
                  <a:cubicBezTo>
                    <a:pt x="204" y="301"/>
                    <a:pt x="204" y="301"/>
                    <a:pt x="204" y="301"/>
                  </a:cubicBezTo>
                  <a:cubicBezTo>
                    <a:pt x="203" y="301"/>
                    <a:pt x="203" y="301"/>
                    <a:pt x="203" y="301"/>
                  </a:cubicBezTo>
                  <a:cubicBezTo>
                    <a:pt x="203" y="301"/>
                    <a:pt x="203" y="301"/>
                    <a:pt x="203" y="301"/>
                  </a:cubicBezTo>
                  <a:cubicBezTo>
                    <a:pt x="203" y="301"/>
                    <a:pt x="203" y="301"/>
                    <a:pt x="203" y="301"/>
                  </a:cubicBezTo>
                  <a:cubicBezTo>
                    <a:pt x="203" y="301"/>
                    <a:pt x="203" y="301"/>
                    <a:pt x="203" y="301"/>
                  </a:cubicBezTo>
                  <a:cubicBezTo>
                    <a:pt x="203" y="301"/>
                    <a:pt x="203" y="301"/>
                    <a:pt x="203" y="301"/>
                  </a:cubicBezTo>
                  <a:cubicBezTo>
                    <a:pt x="203" y="301"/>
                    <a:pt x="203" y="301"/>
                    <a:pt x="203" y="301"/>
                  </a:cubicBezTo>
                  <a:cubicBezTo>
                    <a:pt x="203" y="301"/>
                    <a:pt x="203" y="301"/>
                    <a:pt x="203" y="301"/>
                  </a:cubicBezTo>
                  <a:cubicBezTo>
                    <a:pt x="203" y="301"/>
                    <a:pt x="203" y="301"/>
                    <a:pt x="203" y="301"/>
                  </a:cubicBezTo>
                  <a:cubicBezTo>
                    <a:pt x="203" y="301"/>
                    <a:pt x="203" y="301"/>
                    <a:pt x="203" y="301"/>
                  </a:cubicBezTo>
                  <a:cubicBezTo>
                    <a:pt x="203" y="301"/>
                    <a:pt x="203" y="301"/>
                    <a:pt x="203" y="301"/>
                  </a:cubicBezTo>
                  <a:cubicBezTo>
                    <a:pt x="203" y="301"/>
                    <a:pt x="203" y="301"/>
                    <a:pt x="203" y="301"/>
                  </a:cubicBezTo>
                  <a:cubicBezTo>
                    <a:pt x="202" y="301"/>
                    <a:pt x="202" y="301"/>
                    <a:pt x="202" y="301"/>
                  </a:cubicBezTo>
                  <a:cubicBezTo>
                    <a:pt x="202" y="301"/>
                    <a:pt x="202" y="301"/>
                    <a:pt x="202" y="301"/>
                  </a:cubicBezTo>
                  <a:cubicBezTo>
                    <a:pt x="202" y="301"/>
                    <a:pt x="202" y="301"/>
                    <a:pt x="202" y="301"/>
                  </a:cubicBezTo>
                  <a:cubicBezTo>
                    <a:pt x="202" y="301"/>
                    <a:pt x="202" y="301"/>
                    <a:pt x="202" y="301"/>
                  </a:cubicBezTo>
                  <a:cubicBezTo>
                    <a:pt x="202" y="301"/>
                    <a:pt x="202" y="301"/>
                    <a:pt x="202" y="301"/>
                  </a:cubicBezTo>
                  <a:cubicBezTo>
                    <a:pt x="202" y="301"/>
                    <a:pt x="202" y="301"/>
                    <a:pt x="202" y="301"/>
                  </a:cubicBezTo>
                  <a:cubicBezTo>
                    <a:pt x="202" y="301"/>
                    <a:pt x="202" y="301"/>
                    <a:pt x="202" y="301"/>
                  </a:cubicBezTo>
                  <a:cubicBezTo>
                    <a:pt x="202" y="301"/>
                    <a:pt x="202" y="301"/>
                    <a:pt x="202" y="301"/>
                  </a:cubicBezTo>
                  <a:cubicBezTo>
                    <a:pt x="202" y="301"/>
                    <a:pt x="202" y="301"/>
                    <a:pt x="202" y="301"/>
                  </a:cubicBezTo>
                  <a:cubicBezTo>
                    <a:pt x="202" y="301"/>
                    <a:pt x="202" y="301"/>
                    <a:pt x="202" y="301"/>
                  </a:cubicBezTo>
                  <a:cubicBezTo>
                    <a:pt x="202" y="301"/>
                    <a:pt x="202" y="301"/>
                    <a:pt x="202" y="301"/>
                  </a:cubicBezTo>
                  <a:cubicBezTo>
                    <a:pt x="202" y="301"/>
                    <a:pt x="202" y="301"/>
                    <a:pt x="202" y="301"/>
                  </a:cubicBezTo>
                  <a:cubicBezTo>
                    <a:pt x="201" y="301"/>
                    <a:pt x="201" y="301"/>
                    <a:pt x="201" y="301"/>
                  </a:cubicBezTo>
                  <a:cubicBezTo>
                    <a:pt x="201" y="301"/>
                    <a:pt x="201" y="301"/>
                    <a:pt x="201" y="301"/>
                  </a:cubicBezTo>
                  <a:cubicBezTo>
                    <a:pt x="201" y="301"/>
                    <a:pt x="201" y="301"/>
                    <a:pt x="201" y="301"/>
                  </a:cubicBezTo>
                  <a:cubicBezTo>
                    <a:pt x="201" y="301"/>
                    <a:pt x="201" y="301"/>
                    <a:pt x="201" y="301"/>
                  </a:cubicBezTo>
                  <a:cubicBezTo>
                    <a:pt x="201" y="301"/>
                    <a:pt x="201" y="301"/>
                    <a:pt x="201" y="301"/>
                  </a:cubicBezTo>
                  <a:cubicBezTo>
                    <a:pt x="201" y="301"/>
                    <a:pt x="201" y="301"/>
                    <a:pt x="201" y="301"/>
                  </a:cubicBezTo>
                  <a:cubicBezTo>
                    <a:pt x="201" y="301"/>
                    <a:pt x="201" y="301"/>
                    <a:pt x="201" y="301"/>
                  </a:cubicBezTo>
                  <a:cubicBezTo>
                    <a:pt x="201" y="301"/>
                    <a:pt x="201" y="301"/>
                    <a:pt x="201" y="301"/>
                  </a:cubicBezTo>
                  <a:cubicBezTo>
                    <a:pt x="201" y="301"/>
                    <a:pt x="201" y="301"/>
                    <a:pt x="201" y="301"/>
                  </a:cubicBezTo>
                  <a:cubicBezTo>
                    <a:pt x="201" y="301"/>
                    <a:pt x="201" y="301"/>
                    <a:pt x="201" y="301"/>
                  </a:cubicBezTo>
                  <a:cubicBezTo>
                    <a:pt x="201" y="301"/>
                    <a:pt x="201" y="301"/>
                    <a:pt x="201" y="301"/>
                  </a:cubicBezTo>
                  <a:cubicBezTo>
                    <a:pt x="200" y="302"/>
                    <a:pt x="200" y="302"/>
                    <a:pt x="200" y="302"/>
                  </a:cubicBezTo>
                  <a:cubicBezTo>
                    <a:pt x="200" y="302"/>
                    <a:pt x="200" y="302"/>
                    <a:pt x="200" y="302"/>
                  </a:cubicBezTo>
                  <a:cubicBezTo>
                    <a:pt x="200" y="302"/>
                    <a:pt x="200" y="302"/>
                    <a:pt x="200" y="302"/>
                  </a:cubicBezTo>
                  <a:cubicBezTo>
                    <a:pt x="200" y="302"/>
                    <a:pt x="200" y="302"/>
                    <a:pt x="200" y="302"/>
                  </a:cubicBezTo>
                  <a:cubicBezTo>
                    <a:pt x="200" y="302"/>
                    <a:pt x="200" y="302"/>
                    <a:pt x="200" y="302"/>
                  </a:cubicBezTo>
                  <a:cubicBezTo>
                    <a:pt x="200" y="302"/>
                    <a:pt x="200" y="302"/>
                    <a:pt x="200" y="302"/>
                  </a:cubicBezTo>
                  <a:cubicBezTo>
                    <a:pt x="200" y="302"/>
                    <a:pt x="200" y="302"/>
                    <a:pt x="200" y="302"/>
                  </a:cubicBezTo>
                  <a:cubicBezTo>
                    <a:pt x="200" y="302"/>
                    <a:pt x="200" y="302"/>
                    <a:pt x="200" y="302"/>
                  </a:cubicBezTo>
                  <a:cubicBezTo>
                    <a:pt x="200" y="302"/>
                    <a:pt x="200" y="302"/>
                    <a:pt x="200" y="302"/>
                  </a:cubicBezTo>
                  <a:cubicBezTo>
                    <a:pt x="200" y="302"/>
                    <a:pt x="200" y="302"/>
                    <a:pt x="200" y="302"/>
                  </a:cubicBezTo>
                  <a:cubicBezTo>
                    <a:pt x="199" y="302"/>
                    <a:pt x="199" y="302"/>
                    <a:pt x="199" y="302"/>
                  </a:cubicBezTo>
                  <a:cubicBezTo>
                    <a:pt x="199" y="302"/>
                    <a:pt x="199" y="302"/>
                    <a:pt x="199" y="302"/>
                  </a:cubicBezTo>
                  <a:cubicBezTo>
                    <a:pt x="199" y="302"/>
                    <a:pt x="199" y="302"/>
                    <a:pt x="199" y="302"/>
                  </a:cubicBezTo>
                  <a:cubicBezTo>
                    <a:pt x="199" y="302"/>
                    <a:pt x="199" y="302"/>
                    <a:pt x="199" y="302"/>
                  </a:cubicBezTo>
                  <a:cubicBezTo>
                    <a:pt x="199" y="302"/>
                    <a:pt x="199" y="302"/>
                    <a:pt x="199" y="302"/>
                  </a:cubicBezTo>
                  <a:cubicBezTo>
                    <a:pt x="199" y="302"/>
                    <a:pt x="199" y="302"/>
                    <a:pt x="199" y="302"/>
                  </a:cubicBezTo>
                  <a:cubicBezTo>
                    <a:pt x="199" y="302"/>
                    <a:pt x="199" y="302"/>
                    <a:pt x="199" y="302"/>
                  </a:cubicBezTo>
                  <a:cubicBezTo>
                    <a:pt x="199" y="302"/>
                    <a:pt x="199" y="302"/>
                    <a:pt x="199" y="302"/>
                  </a:cubicBezTo>
                  <a:cubicBezTo>
                    <a:pt x="199" y="302"/>
                    <a:pt x="199" y="302"/>
                    <a:pt x="199" y="302"/>
                  </a:cubicBezTo>
                  <a:cubicBezTo>
                    <a:pt x="198" y="302"/>
                    <a:pt x="198" y="302"/>
                    <a:pt x="198" y="302"/>
                  </a:cubicBezTo>
                  <a:cubicBezTo>
                    <a:pt x="198" y="302"/>
                    <a:pt x="198" y="302"/>
                    <a:pt x="198" y="302"/>
                  </a:cubicBezTo>
                  <a:cubicBezTo>
                    <a:pt x="198" y="302"/>
                    <a:pt x="198" y="302"/>
                    <a:pt x="198" y="302"/>
                  </a:cubicBezTo>
                  <a:cubicBezTo>
                    <a:pt x="198" y="302"/>
                    <a:pt x="198" y="302"/>
                    <a:pt x="198" y="302"/>
                  </a:cubicBezTo>
                  <a:cubicBezTo>
                    <a:pt x="198" y="302"/>
                    <a:pt x="198" y="302"/>
                    <a:pt x="198" y="302"/>
                  </a:cubicBezTo>
                  <a:cubicBezTo>
                    <a:pt x="198" y="302"/>
                    <a:pt x="198" y="302"/>
                    <a:pt x="198" y="302"/>
                  </a:cubicBezTo>
                  <a:cubicBezTo>
                    <a:pt x="198" y="302"/>
                    <a:pt x="198" y="302"/>
                    <a:pt x="198" y="302"/>
                  </a:cubicBezTo>
                  <a:cubicBezTo>
                    <a:pt x="198" y="302"/>
                    <a:pt x="198" y="302"/>
                    <a:pt x="198" y="302"/>
                  </a:cubicBezTo>
                  <a:cubicBezTo>
                    <a:pt x="198" y="302"/>
                    <a:pt x="198" y="302"/>
                    <a:pt x="198" y="302"/>
                  </a:cubicBezTo>
                  <a:cubicBezTo>
                    <a:pt x="198" y="302"/>
                    <a:pt x="198" y="302"/>
                    <a:pt x="198" y="302"/>
                  </a:cubicBezTo>
                  <a:cubicBezTo>
                    <a:pt x="197" y="302"/>
                    <a:pt x="197" y="302"/>
                    <a:pt x="197" y="302"/>
                  </a:cubicBezTo>
                  <a:cubicBezTo>
                    <a:pt x="197" y="302"/>
                    <a:pt x="197" y="302"/>
                    <a:pt x="197" y="302"/>
                  </a:cubicBezTo>
                  <a:cubicBezTo>
                    <a:pt x="197" y="302"/>
                    <a:pt x="197" y="302"/>
                    <a:pt x="197" y="302"/>
                  </a:cubicBezTo>
                  <a:cubicBezTo>
                    <a:pt x="197" y="302"/>
                    <a:pt x="197" y="302"/>
                    <a:pt x="197" y="302"/>
                  </a:cubicBezTo>
                  <a:cubicBezTo>
                    <a:pt x="197" y="301"/>
                    <a:pt x="197" y="301"/>
                    <a:pt x="197" y="301"/>
                  </a:cubicBezTo>
                  <a:cubicBezTo>
                    <a:pt x="197" y="301"/>
                    <a:pt x="197" y="301"/>
                    <a:pt x="197" y="301"/>
                  </a:cubicBezTo>
                  <a:cubicBezTo>
                    <a:pt x="197" y="301"/>
                    <a:pt x="197" y="301"/>
                    <a:pt x="197" y="301"/>
                  </a:cubicBezTo>
                  <a:cubicBezTo>
                    <a:pt x="197" y="301"/>
                    <a:pt x="197" y="301"/>
                    <a:pt x="197" y="301"/>
                  </a:cubicBezTo>
                  <a:cubicBezTo>
                    <a:pt x="197" y="301"/>
                    <a:pt x="197" y="301"/>
                    <a:pt x="197" y="301"/>
                  </a:cubicBezTo>
                  <a:cubicBezTo>
                    <a:pt x="197" y="301"/>
                    <a:pt x="197" y="301"/>
                    <a:pt x="197" y="301"/>
                  </a:cubicBezTo>
                  <a:cubicBezTo>
                    <a:pt x="197" y="301"/>
                    <a:pt x="197" y="301"/>
                    <a:pt x="197" y="301"/>
                  </a:cubicBezTo>
                  <a:cubicBezTo>
                    <a:pt x="196" y="301"/>
                    <a:pt x="196" y="301"/>
                    <a:pt x="196" y="301"/>
                  </a:cubicBezTo>
                  <a:cubicBezTo>
                    <a:pt x="196" y="301"/>
                    <a:pt x="196" y="301"/>
                    <a:pt x="196" y="301"/>
                  </a:cubicBezTo>
                  <a:cubicBezTo>
                    <a:pt x="196" y="301"/>
                    <a:pt x="196" y="301"/>
                    <a:pt x="196" y="301"/>
                  </a:cubicBezTo>
                  <a:cubicBezTo>
                    <a:pt x="196" y="301"/>
                    <a:pt x="196" y="301"/>
                    <a:pt x="196" y="301"/>
                  </a:cubicBezTo>
                  <a:cubicBezTo>
                    <a:pt x="196" y="301"/>
                    <a:pt x="196" y="301"/>
                    <a:pt x="196" y="301"/>
                  </a:cubicBezTo>
                  <a:cubicBezTo>
                    <a:pt x="196" y="301"/>
                    <a:pt x="196" y="301"/>
                    <a:pt x="196" y="301"/>
                  </a:cubicBezTo>
                  <a:cubicBezTo>
                    <a:pt x="196" y="301"/>
                    <a:pt x="196" y="301"/>
                    <a:pt x="196" y="301"/>
                  </a:cubicBezTo>
                  <a:cubicBezTo>
                    <a:pt x="196" y="301"/>
                    <a:pt x="196" y="301"/>
                    <a:pt x="196" y="301"/>
                  </a:cubicBezTo>
                  <a:cubicBezTo>
                    <a:pt x="196" y="301"/>
                    <a:pt x="196" y="301"/>
                    <a:pt x="196" y="301"/>
                  </a:cubicBezTo>
                  <a:cubicBezTo>
                    <a:pt x="196" y="301"/>
                    <a:pt x="196" y="301"/>
                    <a:pt x="196" y="301"/>
                  </a:cubicBezTo>
                  <a:cubicBezTo>
                    <a:pt x="196" y="301"/>
                    <a:pt x="196" y="301"/>
                    <a:pt x="196" y="301"/>
                  </a:cubicBezTo>
                  <a:cubicBezTo>
                    <a:pt x="196" y="301"/>
                    <a:pt x="196" y="301"/>
                    <a:pt x="196" y="301"/>
                  </a:cubicBezTo>
                  <a:cubicBezTo>
                    <a:pt x="195" y="301"/>
                    <a:pt x="195" y="301"/>
                    <a:pt x="195" y="301"/>
                  </a:cubicBezTo>
                  <a:cubicBezTo>
                    <a:pt x="195" y="301"/>
                    <a:pt x="195" y="301"/>
                    <a:pt x="195" y="301"/>
                  </a:cubicBezTo>
                  <a:cubicBezTo>
                    <a:pt x="195" y="301"/>
                    <a:pt x="195" y="301"/>
                    <a:pt x="195" y="301"/>
                  </a:cubicBezTo>
                  <a:cubicBezTo>
                    <a:pt x="195" y="301"/>
                    <a:pt x="195" y="301"/>
                    <a:pt x="195" y="301"/>
                  </a:cubicBezTo>
                  <a:cubicBezTo>
                    <a:pt x="195" y="301"/>
                    <a:pt x="195" y="301"/>
                    <a:pt x="195" y="301"/>
                  </a:cubicBezTo>
                  <a:cubicBezTo>
                    <a:pt x="195" y="301"/>
                    <a:pt x="195" y="301"/>
                    <a:pt x="195" y="301"/>
                  </a:cubicBezTo>
                  <a:cubicBezTo>
                    <a:pt x="195" y="301"/>
                    <a:pt x="195" y="301"/>
                    <a:pt x="195" y="301"/>
                  </a:cubicBezTo>
                  <a:cubicBezTo>
                    <a:pt x="195" y="301"/>
                    <a:pt x="195" y="301"/>
                    <a:pt x="195" y="301"/>
                  </a:cubicBezTo>
                  <a:cubicBezTo>
                    <a:pt x="195" y="301"/>
                    <a:pt x="195" y="301"/>
                    <a:pt x="195" y="301"/>
                  </a:cubicBezTo>
                  <a:cubicBezTo>
                    <a:pt x="195" y="301"/>
                    <a:pt x="195" y="301"/>
                    <a:pt x="195" y="301"/>
                  </a:cubicBezTo>
                  <a:cubicBezTo>
                    <a:pt x="194" y="301"/>
                    <a:pt x="194" y="301"/>
                    <a:pt x="194" y="301"/>
                  </a:cubicBezTo>
                  <a:cubicBezTo>
                    <a:pt x="194" y="301"/>
                    <a:pt x="194" y="301"/>
                    <a:pt x="194" y="301"/>
                  </a:cubicBezTo>
                  <a:cubicBezTo>
                    <a:pt x="194" y="301"/>
                    <a:pt x="194" y="301"/>
                    <a:pt x="194" y="301"/>
                  </a:cubicBezTo>
                  <a:cubicBezTo>
                    <a:pt x="194" y="301"/>
                    <a:pt x="194" y="301"/>
                    <a:pt x="194" y="301"/>
                  </a:cubicBezTo>
                  <a:cubicBezTo>
                    <a:pt x="194" y="301"/>
                    <a:pt x="194" y="301"/>
                    <a:pt x="194" y="301"/>
                  </a:cubicBezTo>
                  <a:cubicBezTo>
                    <a:pt x="194" y="301"/>
                    <a:pt x="194" y="301"/>
                    <a:pt x="194" y="301"/>
                  </a:cubicBezTo>
                  <a:cubicBezTo>
                    <a:pt x="194" y="301"/>
                    <a:pt x="194" y="301"/>
                    <a:pt x="194" y="301"/>
                  </a:cubicBezTo>
                  <a:cubicBezTo>
                    <a:pt x="194" y="301"/>
                    <a:pt x="194" y="301"/>
                    <a:pt x="194" y="301"/>
                  </a:cubicBezTo>
                  <a:cubicBezTo>
                    <a:pt x="194" y="301"/>
                    <a:pt x="194" y="301"/>
                    <a:pt x="194" y="301"/>
                  </a:cubicBezTo>
                  <a:cubicBezTo>
                    <a:pt x="194" y="301"/>
                    <a:pt x="194" y="301"/>
                    <a:pt x="194" y="301"/>
                  </a:cubicBezTo>
                  <a:cubicBezTo>
                    <a:pt x="194" y="300"/>
                    <a:pt x="194" y="300"/>
                    <a:pt x="194" y="300"/>
                  </a:cubicBezTo>
                  <a:cubicBezTo>
                    <a:pt x="194" y="300"/>
                    <a:pt x="194" y="300"/>
                    <a:pt x="194" y="300"/>
                  </a:cubicBezTo>
                  <a:cubicBezTo>
                    <a:pt x="194" y="300"/>
                    <a:pt x="194" y="300"/>
                    <a:pt x="194" y="300"/>
                  </a:cubicBezTo>
                  <a:cubicBezTo>
                    <a:pt x="193" y="300"/>
                    <a:pt x="193" y="300"/>
                    <a:pt x="193" y="300"/>
                  </a:cubicBezTo>
                  <a:cubicBezTo>
                    <a:pt x="193" y="300"/>
                    <a:pt x="193" y="300"/>
                    <a:pt x="193" y="300"/>
                  </a:cubicBezTo>
                  <a:cubicBezTo>
                    <a:pt x="193" y="300"/>
                    <a:pt x="193" y="300"/>
                    <a:pt x="193" y="300"/>
                  </a:cubicBezTo>
                  <a:cubicBezTo>
                    <a:pt x="193" y="300"/>
                    <a:pt x="193" y="300"/>
                    <a:pt x="193" y="300"/>
                  </a:cubicBezTo>
                  <a:cubicBezTo>
                    <a:pt x="193" y="300"/>
                    <a:pt x="193" y="300"/>
                    <a:pt x="193" y="300"/>
                  </a:cubicBezTo>
                  <a:cubicBezTo>
                    <a:pt x="193" y="300"/>
                    <a:pt x="193" y="300"/>
                    <a:pt x="193" y="300"/>
                  </a:cubicBezTo>
                  <a:cubicBezTo>
                    <a:pt x="193" y="300"/>
                    <a:pt x="193" y="300"/>
                    <a:pt x="193" y="300"/>
                  </a:cubicBezTo>
                  <a:cubicBezTo>
                    <a:pt x="193" y="300"/>
                    <a:pt x="193" y="300"/>
                    <a:pt x="193" y="300"/>
                  </a:cubicBezTo>
                  <a:cubicBezTo>
                    <a:pt x="193" y="300"/>
                    <a:pt x="193" y="300"/>
                    <a:pt x="193" y="300"/>
                  </a:cubicBezTo>
                  <a:cubicBezTo>
                    <a:pt x="193" y="300"/>
                    <a:pt x="193" y="300"/>
                    <a:pt x="193" y="300"/>
                  </a:cubicBezTo>
                  <a:cubicBezTo>
                    <a:pt x="193" y="300"/>
                    <a:pt x="193" y="300"/>
                    <a:pt x="193" y="300"/>
                  </a:cubicBezTo>
                  <a:cubicBezTo>
                    <a:pt x="192" y="300"/>
                    <a:pt x="192" y="300"/>
                    <a:pt x="192" y="300"/>
                  </a:cubicBezTo>
                  <a:cubicBezTo>
                    <a:pt x="192" y="300"/>
                    <a:pt x="192" y="300"/>
                    <a:pt x="192" y="300"/>
                  </a:cubicBezTo>
                  <a:cubicBezTo>
                    <a:pt x="192" y="300"/>
                    <a:pt x="192" y="300"/>
                    <a:pt x="192" y="300"/>
                  </a:cubicBezTo>
                  <a:cubicBezTo>
                    <a:pt x="192" y="300"/>
                    <a:pt x="192" y="300"/>
                    <a:pt x="192" y="300"/>
                  </a:cubicBezTo>
                  <a:cubicBezTo>
                    <a:pt x="192" y="300"/>
                    <a:pt x="192" y="300"/>
                    <a:pt x="192" y="300"/>
                  </a:cubicBezTo>
                  <a:cubicBezTo>
                    <a:pt x="192" y="300"/>
                    <a:pt x="192" y="300"/>
                    <a:pt x="192" y="300"/>
                  </a:cubicBezTo>
                  <a:cubicBezTo>
                    <a:pt x="192" y="299"/>
                    <a:pt x="192" y="299"/>
                    <a:pt x="192" y="299"/>
                  </a:cubicBezTo>
                  <a:cubicBezTo>
                    <a:pt x="192" y="299"/>
                    <a:pt x="192" y="299"/>
                    <a:pt x="192" y="299"/>
                  </a:cubicBezTo>
                  <a:cubicBezTo>
                    <a:pt x="192" y="299"/>
                    <a:pt x="192" y="299"/>
                    <a:pt x="192" y="299"/>
                  </a:cubicBezTo>
                  <a:cubicBezTo>
                    <a:pt x="192" y="299"/>
                    <a:pt x="192" y="299"/>
                    <a:pt x="192" y="299"/>
                  </a:cubicBezTo>
                  <a:cubicBezTo>
                    <a:pt x="170" y="286"/>
                    <a:pt x="147" y="275"/>
                    <a:pt x="123" y="268"/>
                  </a:cubicBezTo>
                  <a:cubicBezTo>
                    <a:pt x="99" y="261"/>
                    <a:pt x="73" y="258"/>
                    <a:pt x="45" y="262"/>
                  </a:cubicBezTo>
                  <a:cubicBezTo>
                    <a:pt x="38" y="262"/>
                    <a:pt x="32" y="257"/>
                    <a:pt x="31" y="251"/>
                  </a:cubicBezTo>
                  <a:cubicBezTo>
                    <a:pt x="31" y="250"/>
                    <a:pt x="31" y="250"/>
                    <a:pt x="31" y="249"/>
                  </a:cubicBezTo>
                  <a:cubicBezTo>
                    <a:pt x="31" y="249"/>
                    <a:pt x="31" y="249"/>
                    <a:pt x="31" y="249"/>
                  </a:cubicBezTo>
                  <a:cubicBezTo>
                    <a:pt x="31" y="215"/>
                    <a:pt x="31" y="215"/>
                    <a:pt x="31" y="215"/>
                  </a:cubicBezTo>
                  <a:cubicBezTo>
                    <a:pt x="39" y="217"/>
                    <a:pt x="48" y="217"/>
                    <a:pt x="56" y="216"/>
                  </a:cubicBezTo>
                  <a:cubicBezTo>
                    <a:pt x="56" y="235"/>
                    <a:pt x="56" y="235"/>
                    <a:pt x="56" y="235"/>
                  </a:cubicBezTo>
                  <a:cubicBezTo>
                    <a:pt x="83" y="234"/>
                    <a:pt x="107" y="237"/>
                    <a:pt x="130" y="244"/>
                  </a:cubicBezTo>
                  <a:cubicBezTo>
                    <a:pt x="150" y="249"/>
                    <a:pt x="168" y="257"/>
                    <a:pt x="186" y="267"/>
                  </a:cubicBezTo>
                  <a:cubicBezTo>
                    <a:pt x="186" y="63"/>
                    <a:pt x="186" y="63"/>
                    <a:pt x="186" y="63"/>
                  </a:cubicBezTo>
                  <a:cubicBezTo>
                    <a:pt x="167" y="51"/>
                    <a:pt x="146" y="42"/>
                    <a:pt x="124" y="36"/>
                  </a:cubicBezTo>
                  <a:cubicBezTo>
                    <a:pt x="102" y="30"/>
                    <a:pt x="80" y="28"/>
                    <a:pt x="56" y="28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48" y="98"/>
                    <a:pt x="39" y="97"/>
                    <a:pt x="31" y="98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31" y="9"/>
                    <a:pt x="37" y="3"/>
                    <a:pt x="43" y="3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99" y="0"/>
                    <a:pt x="151" y="12"/>
                    <a:pt x="199" y="41"/>
                  </a:cubicBezTo>
                  <a:cubicBezTo>
                    <a:pt x="246" y="12"/>
                    <a:pt x="299" y="0"/>
                    <a:pt x="354" y="3"/>
                  </a:cubicBezTo>
                  <a:cubicBezTo>
                    <a:pt x="354" y="3"/>
                    <a:pt x="354" y="3"/>
                    <a:pt x="354" y="3"/>
                  </a:cubicBezTo>
                  <a:cubicBezTo>
                    <a:pt x="361" y="3"/>
                    <a:pt x="367" y="9"/>
                    <a:pt x="367" y="16"/>
                  </a:cubicBezTo>
                  <a:cubicBezTo>
                    <a:pt x="367" y="99"/>
                    <a:pt x="367" y="99"/>
                    <a:pt x="367" y="99"/>
                  </a:cubicBezTo>
                  <a:cubicBezTo>
                    <a:pt x="359" y="97"/>
                    <a:pt x="350" y="97"/>
                    <a:pt x="342" y="98"/>
                  </a:cubicBezTo>
                  <a:cubicBezTo>
                    <a:pt x="342" y="28"/>
                    <a:pt x="342" y="28"/>
                    <a:pt x="342" y="28"/>
                  </a:cubicBezTo>
                  <a:close/>
                  <a:moveTo>
                    <a:pt x="322" y="118"/>
                  </a:moveTo>
                  <a:cubicBezTo>
                    <a:pt x="322" y="124"/>
                    <a:pt x="321" y="129"/>
                    <a:pt x="321" y="135"/>
                  </a:cubicBezTo>
                  <a:cubicBezTo>
                    <a:pt x="332" y="139"/>
                    <a:pt x="332" y="139"/>
                    <a:pt x="332" y="139"/>
                  </a:cubicBezTo>
                  <a:cubicBezTo>
                    <a:pt x="321" y="140"/>
                    <a:pt x="321" y="140"/>
                    <a:pt x="321" y="140"/>
                  </a:cubicBezTo>
                  <a:cubicBezTo>
                    <a:pt x="320" y="146"/>
                    <a:pt x="320" y="152"/>
                    <a:pt x="321" y="158"/>
                  </a:cubicBezTo>
                  <a:cubicBezTo>
                    <a:pt x="329" y="161"/>
                    <a:pt x="329" y="161"/>
                    <a:pt x="329" y="161"/>
                  </a:cubicBezTo>
                  <a:cubicBezTo>
                    <a:pt x="321" y="162"/>
                    <a:pt x="321" y="162"/>
                    <a:pt x="321" y="162"/>
                  </a:cubicBezTo>
                  <a:cubicBezTo>
                    <a:pt x="321" y="169"/>
                    <a:pt x="321" y="175"/>
                    <a:pt x="322" y="181"/>
                  </a:cubicBezTo>
                  <a:cubicBezTo>
                    <a:pt x="330" y="183"/>
                    <a:pt x="330" y="183"/>
                    <a:pt x="330" y="183"/>
                  </a:cubicBezTo>
                  <a:cubicBezTo>
                    <a:pt x="322" y="184"/>
                    <a:pt x="322" y="184"/>
                    <a:pt x="322" y="184"/>
                  </a:cubicBezTo>
                  <a:cubicBezTo>
                    <a:pt x="323" y="188"/>
                    <a:pt x="323" y="193"/>
                    <a:pt x="324" y="197"/>
                  </a:cubicBezTo>
                  <a:cubicBezTo>
                    <a:pt x="330" y="199"/>
                    <a:pt x="355" y="205"/>
                    <a:pt x="369" y="193"/>
                  </a:cubicBezTo>
                  <a:cubicBezTo>
                    <a:pt x="384" y="179"/>
                    <a:pt x="392" y="151"/>
                    <a:pt x="384" y="127"/>
                  </a:cubicBezTo>
                  <a:cubicBezTo>
                    <a:pt x="377" y="107"/>
                    <a:pt x="335" y="115"/>
                    <a:pt x="322" y="118"/>
                  </a:cubicBezTo>
                  <a:close/>
                  <a:moveTo>
                    <a:pt x="70" y="118"/>
                  </a:moveTo>
                  <a:cubicBezTo>
                    <a:pt x="57" y="115"/>
                    <a:pt x="15" y="107"/>
                    <a:pt x="8" y="127"/>
                  </a:cubicBezTo>
                  <a:cubicBezTo>
                    <a:pt x="0" y="151"/>
                    <a:pt x="8" y="179"/>
                    <a:pt x="23" y="193"/>
                  </a:cubicBezTo>
                  <a:cubicBezTo>
                    <a:pt x="37" y="205"/>
                    <a:pt x="62" y="199"/>
                    <a:pt x="68" y="197"/>
                  </a:cubicBezTo>
                  <a:cubicBezTo>
                    <a:pt x="69" y="193"/>
                    <a:pt x="69" y="188"/>
                    <a:pt x="70" y="184"/>
                  </a:cubicBezTo>
                  <a:cubicBezTo>
                    <a:pt x="63" y="183"/>
                    <a:pt x="63" y="183"/>
                    <a:pt x="63" y="183"/>
                  </a:cubicBezTo>
                  <a:cubicBezTo>
                    <a:pt x="70" y="181"/>
                    <a:pt x="70" y="181"/>
                    <a:pt x="70" y="181"/>
                  </a:cubicBezTo>
                  <a:cubicBezTo>
                    <a:pt x="71" y="175"/>
                    <a:pt x="71" y="169"/>
                    <a:pt x="72" y="162"/>
                  </a:cubicBezTo>
                  <a:cubicBezTo>
                    <a:pt x="63" y="161"/>
                    <a:pt x="63" y="161"/>
                    <a:pt x="63" y="161"/>
                  </a:cubicBezTo>
                  <a:cubicBezTo>
                    <a:pt x="72" y="158"/>
                    <a:pt x="72" y="158"/>
                    <a:pt x="72" y="158"/>
                  </a:cubicBezTo>
                  <a:cubicBezTo>
                    <a:pt x="72" y="152"/>
                    <a:pt x="72" y="146"/>
                    <a:pt x="72" y="140"/>
                  </a:cubicBezTo>
                  <a:cubicBezTo>
                    <a:pt x="61" y="139"/>
                    <a:pt x="61" y="139"/>
                    <a:pt x="61" y="139"/>
                  </a:cubicBezTo>
                  <a:cubicBezTo>
                    <a:pt x="71" y="135"/>
                    <a:pt x="71" y="135"/>
                    <a:pt x="71" y="135"/>
                  </a:cubicBezTo>
                  <a:cubicBezTo>
                    <a:pt x="71" y="129"/>
                    <a:pt x="71" y="124"/>
                    <a:pt x="70" y="11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83" name="组合 82"/>
          <p:cNvGrpSpPr/>
          <p:nvPr userDrawn="1"/>
        </p:nvGrpSpPr>
        <p:grpSpPr>
          <a:xfrm>
            <a:off x="10094074" y="364089"/>
            <a:ext cx="1510657" cy="398996"/>
            <a:chOff x="232331" y="483409"/>
            <a:chExt cx="1887300" cy="498475"/>
          </a:xfrm>
          <a:solidFill>
            <a:srgbClr val="9C0C15"/>
          </a:solidFill>
        </p:grpSpPr>
        <p:sp>
          <p:nvSpPr>
            <p:cNvPr id="84" name="Freeform 5"/>
            <p:cNvSpPr/>
            <p:nvPr/>
          </p:nvSpPr>
          <p:spPr bwMode="auto">
            <a:xfrm>
              <a:off x="951343" y="578788"/>
              <a:ext cx="47906" cy="149758"/>
            </a:xfrm>
            <a:custGeom>
              <a:avLst/>
              <a:gdLst>
                <a:gd name="T0" fmla="*/ 0 w 47"/>
                <a:gd name="T1" fmla="*/ 138 h 146"/>
                <a:gd name="T2" fmla="*/ 8 w 47"/>
                <a:gd name="T3" fmla="*/ 145 h 146"/>
                <a:gd name="T4" fmla="*/ 28 w 47"/>
                <a:gd name="T5" fmla="*/ 113 h 146"/>
                <a:gd name="T6" fmla="*/ 46 w 47"/>
                <a:gd name="T7" fmla="*/ 40 h 146"/>
                <a:gd name="T8" fmla="*/ 18 w 47"/>
                <a:gd name="T9" fmla="*/ 0 h 146"/>
                <a:gd name="T10" fmla="*/ 9 w 47"/>
                <a:gd name="T11" fmla="*/ 8 h 146"/>
                <a:gd name="T12" fmla="*/ 15 w 47"/>
                <a:gd name="T13" fmla="*/ 49 h 146"/>
                <a:gd name="T14" fmla="*/ 8 w 47"/>
                <a:gd name="T15" fmla="*/ 112 h 146"/>
                <a:gd name="T16" fmla="*/ 0 w 47"/>
                <a:gd name="T17" fmla="*/ 138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146">
                  <a:moveTo>
                    <a:pt x="0" y="138"/>
                  </a:moveTo>
                  <a:cubicBezTo>
                    <a:pt x="0" y="138"/>
                    <a:pt x="0" y="146"/>
                    <a:pt x="8" y="145"/>
                  </a:cubicBezTo>
                  <a:cubicBezTo>
                    <a:pt x="8" y="145"/>
                    <a:pt x="27" y="129"/>
                    <a:pt x="28" y="113"/>
                  </a:cubicBezTo>
                  <a:cubicBezTo>
                    <a:pt x="28" y="113"/>
                    <a:pt x="35" y="61"/>
                    <a:pt x="46" y="40"/>
                  </a:cubicBezTo>
                  <a:cubicBezTo>
                    <a:pt x="46" y="40"/>
                    <a:pt x="47" y="27"/>
                    <a:pt x="18" y="0"/>
                  </a:cubicBezTo>
                  <a:cubicBezTo>
                    <a:pt x="18" y="0"/>
                    <a:pt x="8" y="3"/>
                    <a:pt x="9" y="8"/>
                  </a:cubicBezTo>
                  <a:cubicBezTo>
                    <a:pt x="9" y="13"/>
                    <a:pt x="23" y="19"/>
                    <a:pt x="15" y="49"/>
                  </a:cubicBezTo>
                  <a:cubicBezTo>
                    <a:pt x="8" y="112"/>
                    <a:pt x="8" y="112"/>
                    <a:pt x="8" y="112"/>
                  </a:cubicBezTo>
                  <a:cubicBezTo>
                    <a:pt x="8" y="112"/>
                    <a:pt x="7" y="131"/>
                    <a:pt x="0" y="13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Freeform 6"/>
            <p:cNvSpPr/>
            <p:nvPr/>
          </p:nvSpPr>
          <p:spPr bwMode="auto">
            <a:xfrm>
              <a:off x="1007449" y="715167"/>
              <a:ext cx="91927" cy="94516"/>
            </a:xfrm>
            <a:custGeom>
              <a:avLst/>
              <a:gdLst>
                <a:gd name="T0" fmla="*/ 83 w 90"/>
                <a:gd name="T1" fmla="*/ 39 h 92"/>
                <a:gd name="T2" fmla="*/ 54 w 90"/>
                <a:gd name="T3" fmla="*/ 6 h 92"/>
                <a:gd name="T4" fmla="*/ 42 w 90"/>
                <a:gd name="T5" fmla="*/ 14 h 92"/>
                <a:gd name="T6" fmla="*/ 4 w 90"/>
                <a:gd name="T7" fmla="*/ 77 h 92"/>
                <a:gd name="T8" fmla="*/ 16 w 90"/>
                <a:gd name="T9" fmla="*/ 82 h 92"/>
                <a:gd name="T10" fmla="*/ 73 w 90"/>
                <a:gd name="T11" fmla="*/ 56 h 92"/>
                <a:gd name="T12" fmla="*/ 83 w 90"/>
                <a:gd name="T13" fmla="*/ 39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92">
                  <a:moveTo>
                    <a:pt x="83" y="39"/>
                  </a:moveTo>
                  <a:cubicBezTo>
                    <a:pt x="54" y="6"/>
                    <a:pt x="54" y="6"/>
                    <a:pt x="54" y="6"/>
                  </a:cubicBezTo>
                  <a:cubicBezTo>
                    <a:pt x="54" y="6"/>
                    <a:pt x="39" y="0"/>
                    <a:pt x="42" y="14"/>
                  </a:cubicBezTo>
                  <a:cubicBezTo>
                    <a:pt x="42" y="14"/>
                    <a:pt x="28" y="64"/>
                    <a:pt x="4" y="77"/>
                  </a:cubicBezTo>
                  <a:cubicBezTo>
                    <a:pt x="4" y="77"/>
                    <a:pt x="0" y="92"/>
                    <a:pt x="16" y="82"/>
                  </a:cubicBezTo>
                  <a:cubicBezTo>
                    <a:pt x="16" y="82"/>
                    <a:pt x="60" y="54"/>
                    <a:pt x="73" y="56"/>
                  </a:cubicBezTo>
                  <a:cubicBezTo>
                    <a:pt x="73" y="56"/>
                    <a:pt x="90" y="51"/>
                    <a:pt x="83" y="3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Freeform 7"/>
            <p:cNvSpPr/>
            <p:nvPr/>
          </p:nvSpPr>
          <p:spPr bwMode="auto">
            <a:xfrm>
              <a:off x="818417" y="733726"/>
              <a:ext cx="176948" cy="144579"/>
            </a:xfrm>
            <a:custGeom>
              <a:avLst/>
              <a:gdLst>
                <a:gd name="T0" fmla="*/ 167 w 173"/>
                <a:gd name="T1" fmla="*/ 12 h 141"/>
                <a:gd name="T2" fmla="*/ 160 w 173"/>
                <a:gd name="T3" fmla="*/ 3 h 141"/>
                <a:gd name="T4" fmla="*/ 114 w 173"/>
                <a:gd name="T5" fmla="*/ 42 h 141"/>
                <a:gd name="T6" fmla="*/ 73 w 173"/>
                <a:gd name="T7" fmla="*/ 77 h 141"/>
                <a:gd name="T8" fmla="*/ 46 w 173"/>
                <a:gd name="T9" fmla="*/ 98 h 141"/>
                <a:gd name="T10" fmla="*/ 42 w 173"/>
                <a:gd name="T11" fmla="*/ 95 h 141"/>
                <a:gd name="T12" fmla="*/ 38 w 173"/>
                <a:gd name="T13" fmla="*/ 21 h 141"/>
                <a:gd name="T14" fmla="*/ 33 w 173"/>
                <a:gd name="T15" fmla="*/ 33 h 141"/>
                <a:gd name="T16" fmla="*/ 0 w 173"/>
                <a:gd name="T17" fmla="*/ 109 h 141"/>
                <a:gd name="T18" fmla="*/ 27 w 173"/>
                <a:gd name="T19" fmla="*/ 141 h 141"/>
                <a:gd name="T20" fmla="*/ 97 w 173"/>
                <a:gd name="T21" fmla="*/ 104 h 141"/>
                <a:gd name="T22" fmla="*/ 131 w 173"/>
                <a:gd name="T23" fmla="*/ 67 h 141"/>
                <a:gd name="T24" fmla="*/ 167 w 173"/>
                <a:gd name="T25" fmla="*/ 1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3" h="141">
                  <a:moveTo>
                    <a:pt x="167" y="12"/>
                  </a:moveTo>
                  <a:cubicBezTo>
                    <a:pt x="167" y="12"/>
                    <a:pt x="173" y="0"/>
                    <a:pt x="160" y="3"/>
                  </a:cubicBezTo>
                  <a:cubicBezTo>
                    <a:pt x="160" y="3"/>
                    <a:pt x="132" y="38"/>
                    <a:pt x="114" y="42"/>
                  </a:cubicBezTo>
                  <a:cubicBezTo>
                    <a:pt x="114" y="42"/>
                    <a:pt x="84" y="72"/>
                    <a:pt x="73" y="77"/>
                  </a:cubicBezTo>
                  <a:cubicBezTo>
                    <a:pt x="73" y="77"/>
                    <a:pt x="49" y="92"/>
                    <a:pt x="46" y="98"/>
                  </a:cubicBezTo>
                  <a:cubicBezTo>
                    <a:pt x="42" y="95"/>
                    <a:pt x="42" y="95"/>
                    <a:pt x="42" y="95"/>
                  </a:cubicBezTo>
                  <a:cubicBezTo>
                    <a:pt x="42" y="95"/>
                    <a:pt x="69" y="33"/>
                    <a:pt x="38" y="21"/>
                  </a:cubicBezTo>
                  <a:cubicBezTo>
                    <a:pt x="38" y="21"/>
                    <a:pt x="32" y="24"/>
                    <a:pt x="33" y="33"/>
                  </a:cubicBezTo>
                  <a:cubicBezTo>
                    <a:pt x="33" y="33"/>
                    <a:pt x="15" y="100"/>
                    <a:pt x="0" y="109"/>
                  </a:cubicBezTo>
                  <a:cubicBezTo>
                    <a:pt x="0" y="109"/>
                    <a:pt x="12" y="128"/>
                    <a:pt x="27" y="141"/>
                  </a:cubicBezTo>
                  <a:cubicBezTo>
                    <a:pt x="27" y="141"/>
                    <a:pt x="81" y="116"/>
                    <a:pt x="97" y="104"/>
                  </a:cubicBezTo>
                  <a:cubicBezTo>
                    <a:pt x="97" y="104"/>
                    <a:pt x="125" y="78"/>
                    <a:pt x="131" y="67"/>
                  </a:cubicBezTo>
                  <a:cubicBezTo>
                    <a:pt x="131" y="67"/>
                    <a:pt x="159" y="30"/>
                    <a:pt x="167" y="12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Freeform 8"/>
            <p:cNvSpPr/>
            <p:nvPr/>
          </p:nvSpPr>
          <p:spPr bwMode="auto">
            <a:xfrm>
              <a:off x="1475282" y="575767"/>
              <a:ext cx="252043" cy="315917"/>
            </a:xfrm>
            <a:custGeom>
              <a:avLst/>
              <a:gdLst>
                <a:gd name="T0" fmla="*/ 231 w 247"/>
                <a:gd name="T1" fmla="*/ 13 h 308"/>
                <a:gd name="T2" fmla="*/ 217 w 247"/>
                <a:gd name="T3" fmla="*/ 23 h 308"/>
                <a:gd name="T4" fmla="*/ 193 w 247"/>
                <a:gd name="T5" fmla="*/ 36 h 308"/>
                <a:gd name="T6" fmla="*/ 165 w 247"/>
                <a:gd name="T7" fmla="*/ 7 h 308"/>
                <a:gd name="T8" fmla="*/ 148 w 247"/>
                <a:gd name="T9" fmla="*/ 9 h 308"/>
                <a:gd name="T10" fmla="*/ 156 w 247"/>
                <a:gd name="T11" fmla="*/ 42 h 308"/>
                <a:gd name="T12" fmla="*/ 156 w 247"/>
                <a:gd name="T13" fmla="*/ 58 h 308"/>
                <a:gd name="T14" fmla="*/ 105 w 247"/>
                <a:gd name="T15" fmla="*/ 95 h 308"/>
                <a:gd name="T16" fmla="*/ 105 w 247"/>
                <a:gd name="T17" fmla="*/ 65 h 308"/>
                <a:gd name="T18" fmla="*/ 91 w 247"/>
                <a:gd name="T19" fmla="*/ 67 h 308"/>
                <a:gd name="T20" fmla="*/ 93 w 247"/>
                <a:gd name="T21" fmla="*/ 125 h 308"/>
                <a:gd name="T22" fmla="*/ 132 w 247"/>
                <a:gd name="T23" fmla="*/ 129 h 308"/>
                <a:gd name="T24" fmla="*/ 104 w 247"/>
                <a:gd name="T25" fmla="*/ 177 h 308"/>
                <a:gd name="T26" fmla="*/ 16 w 247"/>
                <a:gd name="T27" fmla="*/ 288 h 308"/>
                <a:gd name="T28" fmla="*/ 27 w 247"/>
                <a:gd name="T29" fmla="*/ 298 h 308"/>
                <a:gd name="T30" fmla="*/ 116 w 247"/>
                <a:gd name="T31" fmla="*/ 216 h 308"/>
                <a:gd name="T32" fmla="*/ 200 w 247"/>
                <a:gd name="T33" fmla="*/ 66 h 308"/>
                <a:gd name="T34" fmla="*/ 247 w 247"/>
                <a:gd name="T35" fmla="*/ 33 h 308"/>
                <a:gd name="T36" fmla="*/ 231 w 247"/>
                <a:gd name="T37" fmla="*/ 13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47" h="308">
                  <a:moveTo>
                    <a:pt x="231" y="13"/>
                  </a:moveTo>
                  <a:cubicBezTo>
                    <a:pt x="223" y="12"/>
                    <a:pt x="217" y="23"/>
                    <a:pt x="217" y="23"/>
                  </a:cubicBezTo>
                  <a:cubicBezTo>
                    <a:pt x="193" y="36"/>
                    <a:pt x="193" y="36"/>
                    <a:pt x="193" y="36"/>
                  </a:cubicBezTo>
                  <a:cubicBezTo>
                    <a:pt x="196" y="27"/>
                    <a:pt x="165" y="7"/>
                    <a:pt x="165" y="7"/>
                  </a:cubicBezTo>
                  <a:cubicBezTo>
                    <a:pt x="151" y="0"/>
                    <a:pt x="148" y="9"/>
                    <a:pt x="148" y="9"/>
                  </a:cubicBezTo>
                  <a:cubicBezTo>
                    <a:pt x="144" y="20"/>
                    <a:pt x="156" y="42"/>
                    <a:pt x="156" y="42"/>
                  </a:cubicBezTo>
                  <a:cubicBezTo>
                    <a:pt x="156" y="58"/>
                    <a:pt x="156" y="58"/>
                    <a:pt x="156" y="58"/>
                  </a:cubicBezTo>
                  <a:cubicBezTo>
                    <a:pt x="105" y="95"/>
                    <a:pt x="105" y="95"/>
                    <a:pt x="105" y="95"/>
                  </a:cubicBezTo>
                  <a:cubicBezTo>
                    <a:pt x="89" y="87"/>
                    <a:pt x="105" y="65"/>
                    <a:pt x="105" y="65"/>
                  </a:cubicBezTo>
                  <a:cubicBezTo>
                    <a:pt x="103" y="47"/>
                    <a:pt x="91" y="67"/>
                    <a:pt x="91" y="67"/>
                  </a:cubicBezTo>
                  <a:cubicBezTo>
                    <a:pt x="78" y="97"/>
                    <a:pt x="93" y="125"/>
                    <a:pt x="93" y="125"/>
                  </a:cubicBezTo>
                  <a:cubicBezTo>
                    <a:pt x="106" y="146"/>
                    <a:pt x="127" y="133"/>
                    <a:pt x="132" y="129"/>
                  </a:cubicBezTo>
                  <a:cubicBezTo>
                    <a:pt x="125" y="137"/>
                    <a:pt x="104" y="177"/>
                    <a:pt x="104" y="177"/>
                  </a:cubicBezTo>
                  <a:cubicBezTo>
                    <a:pt x="80" y="242"/>
                    <a:pt x="16" y="288"/>
                    <a:pt x="16" y="288"/>
                  </a:cubicBezTo>
                  <a:cubicBezTo>
                    <a:pt x="0" y="308"/>
                    <a:pt x="27" y="298"/>
                    <a:pt x="27" y="298"/>
                  </a:cubicBezTo>
                  <a:cubicBezTo>
                    <a:pt x="51" y="288"/>
                    <a:pt x="116" y="216"/>
                    <a:pt x="116" y="216"/>
                  </a:cubicBezTo>
                  <a:cubicBezTo>
                    <a:pt x="206" y="108"/>
                    <a:pt x="200" y="66"/>
                    <a:pt x="200" y="66"/>
                  </a:cubicBezTo>
                  <a:cubicBezTo>
                    <a:pt x="222" y="56"/>
                    <a:pt x="247" y="33"/>
                    <a:pt x="247" y="33"/>
                  </a:cubicBezTo>
                  <a:lnTo>
                    <a:pt x="231" y="1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Freeform 9"/>
            <p:cNvSpPr/>
            <p:nvPr/>
          </p:nvSpPr>
          <p:spPr bwMode="auto">
            <a:xfrm>
              <a:off x="1689777" y="747968"/>
              <a:ext cx="69485" cy="122137"/>
            </a:xfrm>
            <a:custGeom>
              <a:avLst/>
              <a:gdLst>
                <a:gd name="T0" fmla="*/ 10 w 68"/>
                <a:gd name="T1" fmla="*/ 26 h 119"/>
                <a:gd name="T2" fmla="*/ 10 w 68"/>
                <a:gd name="T3" fmla="*/ 100 h 119"/>
                <a:gd name="T4" fmla="*/ 16 w 68"/>
                <a:gd name="T5" fmla="*/ 112 h 119"/>
                <a:gd name="T6" fmla="*/ 60 w 68"/>
                <a:gd name="T7" fmla="*/ 58 h 119"/>
                <a:gd name="T8" fmla="*/ 24 w 68"/>
                <a:gd name="T9" fmla="*/ 13 h 119"/>
                <a:gd name="T10" fmla="*/ 10 w 68"/>
                <a:gd name="T11" fmla="*/ 26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" h="119">
                  <a:moveTo>
                    <a:pt x="10" y="26"/>
                  </a:moveTo>
                  <a:cubicBezTo>
                    <a:pt x="10" y="26"/>
                    <a:pt x="27" y="85"/>
                    <a:pt x="10" y="100"/>
                  </a:cubicBezTo>
                  <a:cubicBezTo>
                    <a:pt x="10" y="100"/>
                    <a:pt x="0" y="119"/>
                    <a:pt x="16" y="112"/>
                  </a:cubicBezTo>
                  <a:cubicBezTo>
                    <a:pt x="16" y="112"/>
                    <a:pt x="40" y="72"/>
                    <a:pt x="60" y="58"/>
                  </a:cubicBezTo>
                  <a:cubicBezTo>
                    <a:pt x="60" y="58"/>
                    <a:pt x="68" y="28"/>
                    <a:pt x="24" y="13"/>
                  </a:cubicBezTo>
                  <a:cubicBezTo>
                    <a:pt x="24" y="13"/>
                    <a:pt x="1" y="0"/>
                    <a:pt x="10" y="2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" name="Freeform 10"/>
            <p:cNvSpPr>
              <a:spLocks noEditPoints="1"/>
            </p:cNvSpPr>
            <p:nvPr/>
          </p:nvSpPr>
          <p:spPr bwMode="auto">
            <a:xfrm>
              <a:off x="1856367" y="483409"/>
              <a:ext cx="263264" cy="451433"/>
            </a:xfrm>
            <a:custGeom>
              <a:avLst/>
              <a:gdLst>
                <a:gd name="T0" fmla="*/ 166 w 258"/>
                <a:gd name="T1" fmla="*/ 8 h 440"/>
                <a:gd name="T2" fmla="*/ 160 w 258"/>
                <a:gd name="T3" fmla="*/ 17 h 440"/>
                <a:gd name="T4" fmla="*/ 133 w 258"/>
                <a:gd name="T5" fmla="*/ 40 h 440"/>
                <a:gd name="T6" fmla="*/ 104 w 258"/>
                <a:gd name="T7" fmla="*/ 52 h 440"/>
                <a:gd name="T8" fmla="*/ 93 w 258"/>
                <a:gd name="T9" fmla="*/ 69 h 440"/>
                <a:gd name="T10" fmla="*/ 46 w 258"/>
                <a:gd name="T11" fmla="*/ 113 h 440"/>
                <a:gd name="T12" fmla="*/ 27 w 258"/>
                <a:gd name="T13" fmla="*/ 97 h 440"/>
                <a:gd name="T14" fmla="*/ 14 w 258"/>
                <a:gd name="T15" fmla="*/ 105 h 440"/>
                <a:gd name="T16" fmla="*/ 21 w 258"/>
                <a:gd name="T17" fmla="*/ 147 h 440"/>
                <a:gd name="T18" fmla="*/ 52 w 258"/>
                <a:gd name="T19" fmla="*/ 131 h 440"/>
                <a:gd name="T20" fmla="*/ 99 w 258"/>
                <a:gd name="T21" fmla="*/ 83 h 440"/>
                <a:gd name="T22" fmla="*/ 133 w 258"/>
                <a:gd name="T23" fmla="*/ 91 h 440"/>
                <a:gd name="T24" fmla="*/ 122 w 258"/>
                <a:gd name="T25" fmla="*/ 117 h 440"/>
                <a:gd name="T26" fmla="*/ 34 w 258"/>
                <a:gd name="T27" fmla="*/ 223 h 440"/>
                <a:gd name="T28" fmla="*/ 33 w 258"/>
                <a:gd name="T29" fmla="*/ 259 h 440"/>
                <a:gd name="T30" fmla="*/ 61 w 258"/>
                <a:gd name="T31" fmla="*/ 260 h 440"/>
                <a:gd name="T32" fmla="*/ 90 w 258"/>
                <a:gd name="T33" fmla="*/ 229 h 440"/>
                <a:gd name="T34" fmla="*/ 80 w 258"/>
                <a:gd name="T35" fmla="*/ 273 h 440"/>
                <a:gd name="T36" fmla="*/ 107 w 258"/>
                <a:gd name="T37" fmla="*/ 288 h 440"/>
                <a:gd name="T38" fmla="*/ 148 w 258"/>
                <a:gd name="T39" fmla="*/ 301 h 440"/>
                <a:gd name="T40" fmla="*/ 4 w 258"/>
                <a:gd name="T41" fmla="*/ 364 h 440"/>
                <a:gd name="T42" fmla="*/ 121 w 258"/>
                <a:gd name="T43" fmla="*/ 426 h 440"/>
                <a:gd name="T44" fmla="*/ 176 w 258"/>
                <a:gd name="T45" fmla="*/ 384 h 440"/>
                <a:gd name="T46" fmla="*/ 176 w 258"/>
                <a:gd name="T47" fmla="*/ 340 h 440"/>
                <a:gd name="T48" fmla="*/ 182 w 258"/>
                <a:gd name="T49" fmla="*/ 331 h 440"/>
                <a:gd name="T50" fmla="*/ 212 w 258"/>
                <a:gd name="T51" fmla="*/ 338 h 440"/>
                <a:gd name="T52" fmla="*/ 228 w 258"/>
                <a:gd name="T53" fmla="*/ 338 h 440"/>
                <a:gd name="T54" fmla="*/ 222 w 258"/>
                <a:gd name="T55" fmla="*/ 309 h 440"/>
                <a:gd name="T56" fmla="*/ 168 w 258"/>
                <a:gd name="T57" fmla="*/ 302 h 440"/>
                <a:gd name="T58" fmla="*/ 118 w 258"/>
                <a:gd name="T59" fmla="*/ 264 h 440"/>
                <a:gd name="T60" fmla="*/ 135 w 258"/>
                <a:gd name="T61" fmla="*/ 191 h 440"/>
                <a:gd name="T62" fmla="*/ 89 w 258"/>
                <a:gd name="T63" fmla="*/ 198 h 440"/>
                <a:gd name="T64" fmla="*/ 132 w 258"/>
                <a:gd name="T65" fmla="*/ 152 h 440"/>
                <a:gd name="T66" fmla="*/ 142 w 258"/>
                <a:gd name="T67" fmla="*/ 131 h 440"/>
                <a:gd name="T68" fmla="*/ 167 w 258"/>
                <a:gd name="T69" fmla="*/ 94 h 440"/>
                <a:gd name="T70" fmla="*/ 204 w 258"/>
                <a:gd name="T71" fmla="*/ 15 h 440"/>
                <a:gd name="T72" fmla="*/ 166 w 258"/>
                <a:gd name="T73" fmla="*/ 8 h 440"/>
                <a:gd name="T74" fmla="*/ 153 w 258"/>
                <a:gd name="T75" fmla="*/ 371 h 440"/>
                <a:gd name="T76" fmla="*/ 75 w 258"/>
                <a:gd name="T77" fmla="*/ 389 h 440"/>
                <a:gd name="T78" fmla="*/ 94 w 258"/>
                <a:gd name="T79" fmla="*/ 355 h 440"/>
                <a:gd name="T80" fmla="*/ 135 w 258"/>
                <a:gd name="T81" fmla="*/ 334 h 440"/>
                <a:gd name="T82" fmla="*/ 153 w 258"/>
                <a:gd name="T83" fmla="*/ 371 h 440"/>
                <a:gd name="T84" fmla="*/ 141 w 258"/>
                <a:gd name="T85" fmla="*/ 58 h 440"/>
                <a:gd name="T86" fmla="*/ 146 w 258"/>
                <a:gd name="T87" fmla="*/ 49 h 440"/>
                <a:gd name="T88" fmla="*/ 161 w 258"/>
                <a:gd name="T89" fmla="*/ 38 h 440"/>
                <a:gd name="T90" fmla="*/ 141 w 258"/>
                <a:gd name="T91" fmla="*/ 58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58" h="440">
                  <a:moveTo>
                    <a:pt x="166" y="8"/>
                  </a:moveTo>
                  <a:cubicBezTo>
                    <a:pt x="160" y="17"/>
                    <a:pt x="160" y="17"/>
                    <a:pt x="160" y="17"/>
                  </a:cubicBezTo>
                  <a:cubicBezTo>
                    <a:pt x="133" y="40"/>
                    <a:pt x="133" y="40"/>
                    <a:pt x="133" y="40"/>
                  </a:cubicBezTo>
                  <a:cubicBezTo>
                    <a:pt x="133" y="40"/>
                    <a:pt x="134" y="61"/>
                    <a:pt x="104" y="52"/>
                  </a:cubicBezTo>
                  <a:cubicBezTo>
                    <a:pt x="104" y="52"/>
                    <a:pt x="94" y="52"/>
                    <a:pt x="93" y="69"/>
                  </a:cubicBezTo>
                  <a:cubicBezTo>
                    <a:pt x="46" y="113"/>
                    <a:pt x="46" y="113"/>
                    <a:pt x="46" y="113"/>
                  </a:cubicBezTo>
                  <a:cubicBezTo>
                    <a:pt x="46" y="113"/>
                    <a:pt x="31" y="127"/>
                    <a:pt x="27" y="97"/>
                  </a:cubicBezTo>
                  <a:cubicBezTo>
                    <a:pt x="27" y="97"/>
                    <a:pt x="21" y="74"/>
                    <a:pt x="14" y="105"/>
                  </a:cubicBezTo>
                  <a:cubicBezTo>
                    <a:pt x="14" y="105"/>
                    <a:pt x="12" y="142"/>
                    <a:pt x="21" y="147"/>
                  </a:cubicBezTo>
                  <a:cubicBezTo>
                    <a:pt x="21" y="147"/>
                    <a:pt x="49" y="156"/>
                    <a:pt x="52" y="131"/>
                  </a:cubicBezTo>
                  <a:cubicBezTo>
                    <a:pt x="52" y="131"/>
                    <a:pt x="92" y="90"/>
                    <a:pt x="99" y="83"/>
                  </a:cubicBezTo>
                  <a:cubicBezTo>
                    <a:pt x="99" y="83"/>
                    <a:pt x="123" y="96"/>
                    <a:pt x="133" y="91"/>
                  </a:cubicBezTo>
                  <a:cubicBezTo>
                    <a:pt x="133" y="91"/>
                    <a:pt x="143" y="96"/>
                    <a:pt x="122" y="117"/>
                  </a:cubicBezTo>
                  <a:cubicBezTo>
                    <a:pt x="122" y="117"/>
                    <a:pt x="53" y="222"/>
                    <a:pt x="34" y="223"/>
                  </a:cubicBezTo>
                  <a:cubicBezTo>
                    <a:pt x="34" y="223"/>
                    <a:pt x="25" y="246"/>
                    <a:pt x="33" y="259"/>
                  </a:cubicBezTo>
                  <a:cubicBezTo>
                    <a:pt x="33" y="259"/>
                    <a:pt x="56" y="265"/>
                    <a:pt x="61" y="260"/>
                  </a:cubicBezTo>
                  <a:cubicBezTo>
                    <a:pt x="90" y="229"/>
                    <a:pt x="90" y="229"/>
                    <a:pt x="90" y="229"/>
                  </a:cubicBezTo>
                  <a:cubicBezTo>
                    <a:pt x="90" y="229"/>
                    <a:pt x="95" y="245"/>
                    <a:pt x="80" y="273"/>
                  </a:cubicBezTo>
                  <a:cubicBezTo>
                    <a:pt x="80" y="273"/>
                    <a:pt x="79" y="303"/>
                    <a:pt x="107" y="288"/>
                  </a:cubicBezTo>
                  <a:cubicBezTo>
                    <a:pt x="107" y="288"/>
                    <a:pt x="140" y="278"/>
                    <a:pt x="148" y="301"/>
                  </a:cubicBezTo>
                  <a:cubicBezTo>
                    <a:pt x="148" y="301"/>
                    <a:pt x="91" y="290"/>
                    <a:pt x="4" y="364"/>
                  </a:cubicBezTo>
                  <a:cubicBezTo>
                    <a:pt x="4" y="364"/>
                    <a:pt x="0" y="392"/>
                    <a:pt x="121" y="426"/>
                  </a:cubicBezTo>
                  <a:cubicBezTo>
                    <a:pt x="121" y="426"/>
                    <a:pt x="170" y="440"/>
                    <a:pt x="176" y="384"/>
                  </a:cubicBezTo>
                  <a:cubicBezTo>
                    <a:pt x="176" y="340"/>
                    <a:pt x="176" y="340"/>
                    <a:pt x="176" y="340"/>
                  </a:cubicBezTo>
                  <a:cubicBezTo>
                    <a:pt x="176" y="340"/>
                    <a:pt x="170" y="334"/>
                    <a:pt x="182" y="331"/>
                  </a:cubicBezTo>
                  <a:cubicBezTo>
                    <a:pt x="212" y="338"/>
                    <a:pt x="212" y="338"/>
                    <a:pt x="212" y="338"/>
                  </a:cubicBezTo>
                  <a:cubicBezTo>
                    <a:pt x="212" y="338"/>
                    <a:pt x="220" y="353"/>
                    <a:pt x="228" y="338"/>
                  </a:cubicBezTo>
                  <a:cubicBezTo>
                    <a:pt x="228" y="338"/>
                    <a:pt x="258" y="326"/>
                    <a:pt x="222" y="309"/>
                  </a:cubicBezTo>
                  <a:cubicBezTo>
                    <a:pt x="168" y="302"/>
                    <a:pt x="168" y="302"/>
                    <a:pt x="168" y="302"/>
                  </a:cubicBezTo>
                  <a:cubicBezTo>
                    <a:pt x="168" y="302"/>
                    <a:pt x="179" y="269"/>
                    <a:pt x="118" y="264"/>
                  </a:cubicBezTo>
                  <a:cubicBezTo>
                    <a:pt x="135" y="191"/>
                    <a:pt x="135" y="191"/>
                    <a:pt x="135" y="191"/>
                  </a:cubicBezTo>
                  <a:cubicBezTo>
                    <a:pt x="135" y="191"/>
                    <a:pt x="122" y="167"/>
                    <a:pt x="89" y="198"/>
                  </a:cubicBezTo>
                  <a:cubicBezTo>
                    <a:pt x="89" y="198"/>
                    <a:pt x="116" y="161"/>
                    <a:pt x="132" y="152"/>
                  </a:cubicBezTo>
                  <a:cubicBezTo>
                    <a:pt x="132" y="152"/>
                    <a:pt x="140" y="152"/>
                    <a:pt x="142" y="131"/>
                  </a:cubicBezTo>
                  <a:cubicBezTo>
                    <a:pt x="142" y="131"/>
                    <a:pt x="154" y="129"/>
                    <a:pt x="167" y="94"/>
                  </a:cubicBezTo>
                  <a:cubicBezTo>
                    <a:pt x="167" y="94"/>
                    <a:pt x="186" y="94"/>
                    <a:pt x="204" y="15"/>
                  </a:cubicBezTo>
                  <a:cubicBezTo>
                    <a:pt x="204" y="15"/>
                    <a:pt x="180" y="0"/>
                    <a:pt x="166" y="8"/>
                  </a:cubicBezTo>
                  <a:close/>
                  <a:moveTo>
                    <a:pt x="153" y="371"/>
                  </a:moveTo>
                  <a:cubicBezTo>
                    <a:pt x="145" y="420"/>
                    <a:pt x="75" y="389"/>
                    <a:pt x="75" y="389"/>
                  </a:cubicBezTo>
                  <a:cubicBezTo>
                    <a:pt x="38" y="383"/>
                    <a:pt x="94" y="355"/>
                    <a:pt x="94" y="355"/>
                  </a:cubicBezTo>
                  <a:cubicBezTo>
                    <a:pt x="135" y="334"/>
                    <a:pt x="135" y="334"/>
                    <a:pt x="135" y="334"/>
                  </a:cubicBezTo>
                  <a:cubicBezTo>
                    <a:pt x="172" y="319"/>
                    <a:pt x="153" y="371"/>
                    <a:pt x="153" y="371"/>
                  </a:cubicBezTo>
                  <a:close/>
                  <a:moveTo>
                    <a:pt x="141" y="58"/>
                  </a:moveTo>
                  <a:cubicBezTo>
                    <a:pt x="141" y="58"/>
                    <a:pt x="140" y="53"/>
                    <a:pt x="146" y="49"/>
                  </a:cubicBezTo>
                  <a:cubicBezTo>
                    <a:pt x="161" y="38"/>
                    <a:pt x="161" y="38"/>
                    <a:pt x="161" y="38"/>
                  </a:cubicBezTo>
                  <a:cubicBezTo>
                    <a:pt x="161" y="38"/>
                    <a:pt x="152" y="74"/>
                    <a:pt x="141" y="5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Freeform 11"/>
            <p:cNvSpPr>
              <a:spLocks noEditPoints="1"/>
            </p:cNvSpPr>
            <p:nvPr/>
          </p:nvSpPr>
          <p:spPr bwMode="auto">
            <a:xfrm>
              <a:off x="1180081" y="497651"/>
              <a:ext cx="237801" cy="423812"/>
            </a:xfrm>
            <a:custGeom>
              <a:avLst/>
              <a:gdLst>
                <a:gd name="T0" fmla="*/ 136 w 233"/>
                <a:gd name="T1" fmla="*/ 295 h 413"/>
                <a:gd name="T2" fmla="*/ 171 w 233"/>
                <a:gd name="T3" fmla="*/ 228 h 413"/>
                <a:gd name="T4" fmla="*/ 167 w 233"/>
                <a:gd name="T5" fmla="*/ 210 h 413"/>
                <a:gd name="T6" fmla="*/ 172 w 233"/>
                <a:gd name="T7" fmla="*/ 199 h 413"/>
                <a:gd name="T8" fmla="*/ 162 w 233"/>
                <a:gd name="T9" fmla="*/ 191 h 413"/>
                <a:gd name="T10" fmla="*/ 141 w 233"/>
                <a:gd name="T11" fmla="*/ 171 h 413"/>
                <a:gd name="T12" fmla="*/ 153 w 233"/>
                <a:gd name="T13" fmla="*/ 156 h 413"/>
                <a:gd name="T14" fmla="*/ 202 w 233"/>
                <a:gd name="T15" fmla="*/ 127 h 413"/>
                <a:gd name="T16" fmla="*/ 226 w 233"/>
                <a:gd name="T17" fmla="*/ 71 h 413"/>
                <a:gd name="T18" fmla="*/ 214 w 233"/>
                <a:gd name="T19" fmla="*/ 54 h 413"/>
                <a:gd name="T20" fmla="*/ 199 w 233"/>
                <a:gd name="T21" fmla="*/ 73 h 413"/>
                <a:gd name="T22" fmla="*/ 157 w 233"/>
                <a:gd name="T23" fmla="*/ 106 h 413"/>
                <a:gd name="T24" fmla="*/ 179 w 233"/>
                <a:gd name="T25" fmla="*/ 41 h 413"/>
                <a:gd name="T26" fmla="*/ 176 w 233"/>
                <a:gd name="T27" fmla="*/ 18 h 413"/>
                <a:gd name="T28" fmla="*/ 162 w 233"/>
                <a:gd name="T29" fmla="*/ 35 h 413"/>
                <a:gd name="T30" fmla="*/ 106 w 233"/>
                <a:gd name="T31" fmla="*/ 145 h 413"/>
                <a:gd name="T32" fmla="*/ 72 w 233"/>
                <a:gd name="T33" fmla="*/ 163 h 413"/>
                <a:gd name="T34" fmla="*/ 53 w 233"/>
                <a:gd name="T35" fmla="*/ 181 h 413"/>
                <a:gd name="T36" fmla="*/ 82 w 233"/>
                <a:gd name="T37" fmla="*/ 204 h 413"/>
                <a:gd name="T38" fmla="*/ 48 w 233"/>
                <a:gd name="T39" fmla="*/ 276 h 413"/>
                <a:gd name="T40" fmla="*/ 38 w 233"/>
                <a:gd name="T41" fmla="*/ 296 h 413"/>
                <a:gd name="T42" fmla="*/ 62 w 233"/>
                <a:gd name="T43" fmla="*/ 313 h 413"/>
                <a:gd name="T44" fmla="*/ 101 w 233"/>
                <a:gd name="T45" fmla="*/ 291 h 413"/>
                <a:gd name="T46" fmla="*/ 104 w 233"/>
                <a:gd name="T47" fmla="*/ 299 h 413"/>
                <a:gd name="T48" fmla="*/ 93 w 233"/>
                <a:gd name="T49" fmla="*/ 331 h 413"/>
                <a:gd name="T50" fmla="*/ 58 w 233"/>
                <a:gd name="T51" fmla="*/ 357 h 413"/>
                <a:gd name="T52" fmla="*/ 40 w 233"/>
                <a:gd name="T53" fmla="*/ 361 h 413"/>
                <a:gd name="T54" fmla="*/ 37 w 233"/>
                <a:gd name="T55" fmla="*/ 400 h 413"/>
                <a:gd name="T56" fmla="*/ 61 w 233"/>
                <a:gd name="T57" fmla="*/ 392 h 413"/>
                <a:gd name="T58" fmla="*/ 78 w 233"/>
                <a:gd name="T59" fmla="*/ 365 h 413"/>
                <a:gd name="T60" fmla="*/ 127 w 233"/>
                <a:gd name="T61" fmla="*/ 403 h 413"/>
                <a:gd name="T62" fmla="*/ 136 w 233"/>
                <a:gd name="T63" fmla="*/ 365 h 413"/>
                <a:gd name="T64" fmla="*/ 136 w 233"/>
                <a:gd name="T65" fmla="*/ 295 h 413"/>
                <a:gd name="T66" fmla="*/ 100 w 233"/>
                <a:gd name="T67" fmla="*/ 260 h 413"/>
                <a:gd name="T68" fmla="*/ 79 w 233"/>
                <a:gd name="T69" fmla="*/ 273 h 413"/>
                <a:gd name="T70" fmla="*/ 97 w 233"/>
                <a:gd name="T71" fmla="*/ 210 h 413"/>
                <a:gd name="T72" fmla="*/ 125 w 233"/>
                <a:gd name="T73" fmla="*/ 181 h 413"/>
                <a:gd name="T74" fmla="*/ 112 w 233"/>
                <a:gd name="T75" fmla="*/ 233 h 413"/>
                <a:gd name="T76" fmla="*/ 100 w 233"/>
                <a:gd name="T77" fmla="*/ 260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33" h="413">
                  <a:moveTo>
                    <a:pt x="136" y="295"/>
                  </a:moveTo>
                  <a:cubicBezTo>
                    <a:pt x="136" y="295"/>
                    <a:pt x="129" y="275"/>
                    <a:pt x="171" y="228"/>
                  </a:cubicBezTo>
                  <a:cubicBezTo>
                    <a:pt x="167" y="210"/>
                    <a:pt x="167" y="210"/>
                    <a:pt x="167" y="210"/>
                  </a:cubicBezTo>
                  <a:cubicBezTo>
                    <a:pt x="172" y="199"/>
                    <a:pt x="172" y="199"/>
                    <a:pt x="172" y="199"/>
                  </a:cubicBezTo>
                  <a:cubicBezTo>
                    <a:pt x="162" y="191"/>
                    <a:pt x="162" y="191"/>
                    <a:pt x="162" y="191"/>
                  </a:cubicBezTo>
                  <a:cubicBezTo>
                    <a:pt x="162" y="191"/>
                    <a:pt x="161" y="171"/>
                    <a:pt x="141" y="171"/>
                  </a:cubicBezTo>
                  <a:cubicBezTo>
                    <a:pt x="141" y="171"/>
                    <a:pt x="130" y="168"/>
                    <a:pt x="153" y="156"/>
                  </a:cubicBezTo>
                  <a:cubicBezTo>
                    <a:pt x="202" y="127"/>
                    <a:pt x="202" y="127"/>
                    <a:pt x="202" y="127"/>
                  </a:cubicBezTo>
                  <a:cubicBezTo>
                    <a:pt x="226" y="71"/>
                    <a:pt x="226" y="71"/>
                    <a:pt x="226" y="71"/>
                  </a:cubicBezTo>
                  <a:cubicBezTo>
                    <a:pt x="226" y="71"/>
                    <a:pt x="233" y="61"/>
                    <a:pt x="214" y="54"/>
                  </a:cubicBezTo>
                  <a:cubicBezTo>
                    <a:pt x="214" y="54"/>
                    <a:pt x="212" y="67"/>
                    <a:pt x="199" y="73"/>
                  </a:cubicBezTo>
                  <a:cubicBezTo>
                    <a:pt x="186" y="79"/>
                    <a:pt x="167" y="96"/>
                    <a:pt x="157" y="106"/>
                  </a:cubicBezTo>
                  <a:cubicBezTo>
                    <a:pt x="157" y="106"/>
                    <a:pt x="177" y="53"/>
                    <a:pt x="179" y="41"/>
                  </a:cubicBezTo>
                  <a:cubicBezTo>
                    <a:pt x="176" y="18"/>
                    <a:pt x="176" y="18"/>
                    <a:pt x="176" y="18"/>
                  </a:cubicBezTo>
                  <a:cubicBezTo>
                    <a:pt x="176" y="18"/>
                    <a:pt x="164" y="0"/>
                    <a:pt x="162" y="35"/>
                  </a:cubicBezTo>
                  <a:cubicBezTo>
                    <a:pt x="106" y="145"/>
                    <a:pt x="106" y="145"/>
                    <a:pt x="106" y="145"/>
                  </a:cubicBezTo>
                  <a:cubicBezTo>
                    <a:pt x="72" y="163"/>
                    <a:pt x="72" y="163"/>
                    <a:pt x="72" y="163"/>
                  </a:cubicBezTo>
                  <a:cubicBezTo>
                    <a:pt x="72" y="163"/>
                    <a:pt x="38" y="156"/>
                    <a:pt x="53" y="181"/>
                  </a:cubicBezTo>
                  <a:cubicBezTo>
                    <a:pt x="82" y="204"/>
                    <a:pt x="82" y="204"/>
                    <a:pt x="82" y="204"/>
                  </a:cubicBezTo>
                  <a:cubicBezTo>
                    <a:pt x="48" y="276"/>
                    <a:pt x="48" y="276"/>
                    <a:pt x="48" y="276"/>
                  </a:cubicBezTo>
                  <a:cubicBezTo>
                    <a:pt x="38" y="296"/>
                    <a:pt x="38" y="296"/>
                    <a:pt x="38" y="296"/>
                  </a:cubicBezTo>
                  <a:cubicBezTo>
                    <a:pt x="62" y="313"/>
                    <a:pt x="62" y="313"/>
                    <a:pt x="62" y="313"/>
                  </a:cubicBezTo>
                  <a:cubicBezTo>
                    <a:pt x="101" y="291"/>
                    <a:pt x="101" y="291"/>
                    <a:pt x="101" y="291"/>
                  </a:cubicBezTo>
                  <a:cubicBezTo>
                    <a:pt x="101" y="291"/>
                    <a:pt x="106" y="291"/>
                    <a:pt x="104" y="299"/>
                  </a:cubicBezTo>
                  <a:cubicBezTo>
                    <a:pt x="93" y="331"/>
                    <a:pt x="93" y="331"/>
                    <a:pt x="93" y="331"/>
                  </a:cubicBezTo>
                  <a:cubicBezTo>
                    <a:pt x="93" y="331"/>
                    <a:pt x="67" y="358"/>
                    <a:pt x="58" y="357"/>
                  </a:cubicBezTo>
                  <a:cubicBezTo>
                    <a:pt x="58" y="357"/>
                    <a:pt x="54" y="357"/>
                    <a:pt x="40" y="361"/>
                  </a:cubicBezTo>
                  <a:cubicBezTo>
                    <a:pt x="40" y="361"/>
                    <a:pt x="0" y="381"/>
                    <a:pt x="37" y="400"/>
                  </a:cubicBezTo>
                  <a:cubicBezTo>
                    <a:pt x="37" y="400"/>
                    <a:pt x="48" y="413"/>
                    <a:pt x="61" y="392"/>
                  </a:cubicBezTo>
                  <a:cubicBezTo>
                    <a:pt x="78" y="365"/>
                    <a:pt x="78" y="365"/>
                    <a:pt x="78" y="365"/>
                  </a:cubicBezTo>
                  <a:cubicBezTo>
                    <a:pt x="127" y="403"/>
                    <a:pt x="127" y="403"/>
                    <a:pt x="127" y="403"/>
                  </a:cubicBezTo>
                  <a:cubicBezTo>
                    <a:pt x="127" y="403"/>
                    <a:pt x="138" y="390"/>
                    <a:pt x="136" y="365"/>
                  </a:cubicBezTo>
                  <a:lnTo>
                    <a:pt x="136" y="295"/>
                  </a:lnTo>
                  <a:close/>
                  <a:moveTo>
                    <a:pt x="100" y="260"/>
                  </a:moveTo>
                  <a:cubicBezTo>
                    <a:pt x="79" y="273"/>
                    <a:pt x="79" y="273"/>
                    <a:pt x="79" y="273"/>
                  </a:cubicBezTo>
                  <a:cubicBezTo>
                    <a:pt x="97" y="210"/>
                    <a:pt x="97" y="210"/>
                    <a:pt x="97" y="210"/>
                  </a:cubicBezTo>
                  <a:cubicBezTo>
                    <a:pt x="104" y="190"/>
                    <a:pt x="125" y="181"/>
                    <a:pt x="125" y="181"/>
                  </a:cubicBezTo>
                  <a:cubicBezTo>
                    <a:pt x="125" y="200"/>
                    <a:pt x="112" y="233"/>
                    <a:pt x="112" y="233"/>
                  </a:cubicBezTo>
                  <a:cubicBezTo>
                    <a:pt x="107" y="250"/>
                    <a:pt x="100" y="260"/>
                    <a:pt x="100" y="26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" name="Freeform 12"/>
            <p:cNvSpPr/>
            <p:nvPr/>
          </p:nvSpPr>
          <p:spPr bwMode="auto">
            <a:xfrm>
              <a:off x="1313008" y="816589"/>
              <a:ext cx="84590" cy="75095"/>
            </a:xfrm>
            <a:custGeom>
              <a:avLst/>
              <a:gdLst>
                <a:gd name="T0" fmla="*/ 61 w 83"/>
                <a:gd name="T1" fmla="*/ 10 h 73"/>
                <a:gd name="T2" fmla="*/ 26 w 83"/>
                <a:gd name="T3" fmla="*/ 0 h 73"/>
                <a:gd name="T4" fmla="*/ 21 w 83"/>
                <a:gd name="T5" fmla="*/ 13 h 73"/>
                <a:gd name="T6" fmla="*/ 44 w 83"/>
                <a:gd name="T7" fmla="*/ 46 h 73"/>
                <a:gd name="T8" fmla="*/ 68 w 83"/>
                <a:gd name="T9" fmla="*/ 52 h 73"/>
                <a:gd name="T10" fmla="*/ 76 w 83"/>
                <a:gd name="T11" fmla="*/ 35 h 73"/>
                <a:gd name="T12" fmla="*/ 61 w 83"/>
                <a:gd name="T13" fmla="*/ 1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3" h="73">
                  <a:moveTo>
                    <a:pt x="61" y="10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26" y="0"/>
                    <a:pt x="0" y="0"/>
                    <a:pt x="21" y="13"/>
                  </a:cubicBezTo>
                  <a:cubicBezTo>
                    <a:pt x="21" y="13"/>
                    <a:pt x="39" y="31"/>
                    <a:pt x="44" y="46"/>
                  </a:cubicBezTo>
                  <a:cubicBezTo>
                    <a:pt x="44" y="46"/>
                    <a:pt x="49" y="73"/>
                    <a:pt x="68" y="52"/>
                  </a:cubicBezTo>
                  <a:cubicBezTo>
                    <a:pt x="76" y="35"/>
                    <a:pt x="76" y="35"/>
                    <a:pt x="76" y="35"/>
                  </a:cubicBezTo>
                  <a:cubicBezTo>
                    <a:pt x="76" y="35"/>
                    <a:pt x="83" y="19"/>
                    <a:pt x="61" y="1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92" name="组合 91"/>
            <p:cNvGrpSpPr/>
            <p:nvPr/>
          </p:nvGrpSpPr>
          <p:grpSpPr>
            <a:xfrm>
              <a:off x="232331" y="500672"/>
              <a:ext cx="476896" cy="481212"/>
              <a:chOff x="232331" y="500672"/>
              <a:chExt cx="476896" cy="481212"/>
            </a:xfrm>
            <a:grpFill/>
          </p:grpSpPr>
          <p:sp>
            <p:nvSpPr>
              <p:cNvPr id="93" name="Freeform 13"/>
              <p:cNvSpPr>
                <a:spLocks noEditPoints="1"/>
              </p:cNvSpPr>
              <p:nvPr/>
            </p:nvSpPr>
            <p:spPr bwMode="auto">
              <a:xfrm>
                <a:off x="232331" y="500672"/>
                <a:ext cx="476896" cy="481212"/>
              </a:xfrm>
              <a:custGeom>
                <a:avLst/>
                <a:gdLst>
                  <a:gd name="T0" fmla="*/ 234 w 467"/>
                  <a:gd name="T1" fmla="*/ 0 h 469"/>
                  <a:gd name="T2" fmla="*/ 0 w 467"/>
                  <a:gd name="T3" fmla="*/ 235 h 469"/>
                  <a:gd name="T4" fmla="*/ 234 w 467"/>
                  <a:gd name="T5" fmla="*/ 469 h 469"/>
                  <a:gd name="T6" fmla="*/ 467 w 467"/>
                  <a:gd name="T7" fmla="*/ 235 h 469"/>
                  <a:gd name="T8" fmla="*/ 234 w 467"/>
                  <a:gd name="T9" fmla="*/ 0 h 469"/>
                  <a:gd name="T10" fmla="*/ 234 w 467"/>
                  <a:gd name="T11" fmla="*/ 461 h 469"/>
                  <a:gd name="T12" fmla="*/ 9 w 467"/>
                  <a:gd name="T13" fmla="*/ 235 h 469"/>
                  <a:gd name="T14" fmla="*/ 234 w 467"/>
                  <a:gd name="T15" fmla="*/ 9 h 469"/>
                  <a:gd name="T16" fmla="*/ 459 w 467"/>
                  <a:gd name="T17" fmla="*/ 235 h 469"/>
                  <a:gd name="T18" fmla="*/ 234 w 467"/>
                  <a:gd name="T19" fmla="*/ 461 h 4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67" h="469">
                    <a:moveTo>
                      <a:pt x="234" y="0"/>
                    </a:moveTo>
                    <a:cubicBezTo>
                      <a:pt x="105" y="0"/>
                      <a:pt x="0" y="105"/>
                      <a:pt x="0" y="235"/>
                    </a:cubicBezTo>
                    <a:cubicBezTo>
                      <a:pt x="0" y="364"/>
                      <a:pt x="105" y="469"/>
                      <a:pt x="234" y="469"/>
                    </a:cubicBezTo>
                    <a:cubicBezTo>
                      <a:pt x="363" y="469"/>
                      <a:pt x="467" y="364"/>
                      <a:pt x="467" y="235"/>
                    </a:cubicBezTo>
                    <a:cubicBezTo>
                      <a:pt x="467" y="105"/>
                      <a:pt x="363" y="0"/>
                      <a:pt x="234" y="0"/>
                    </a:cubicBezTo>
                    <a:close/>
                    <a:moveTo>
                      <a:pt x="234" y="461"/>
                    </a:moveTo>
                    <a:cubicBezTo>
                      <a:pt x="109" y="461"/>
                      <a:pt x="9" y="360"/>
                      <a:pt x="9" y="235"/>
                    </a:cubicBezTo>
                    <a:cubicBezTo>
                      <a:pt x="9" y="110"/>
                      <a:pt x="109" y="9"/>
                      <a:pt x="234" y="9"/>
                    </a:cubicBezTo>
                    <a:cubicBezTo>
                      <a:pt x="358" y="9"/>
                      <a:pt x="459" y="110"/>
                      <a:pt x="459" y="235"/>
                    </a:cubicBezTo>
                    <a:cubicBezTo>
                      <a:pt x="459" y="360"/>
                      <a:pt x="358" y="461"/>
                      <a:pt x="234" y="46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4" name="Freeform 14"/>
              <p:cNvSpPr/>
              <p:nvPr/>
            </p:nvSpPr>
            <p:spPr bwMode="auto">
              <a:xfrm>
                <a:off x="427405" y="919305"/>
                <a:ext cx="29779" cy="32800"/>
              </a:xfrm>
              <a:custGeom>
                <a:avLst/>
                <a:gdLst>
                  <a:gd name="T0" fmla="*/ 15 w 29"/>
                  <a:gd name="T1" fmla="*/ 20 h 32"/>
                  <a:gd name="T2" fmla="*/ 15 w 29"/>
                  <a:gd name="T3" fmla="*/ 15 h 32"/>
                  <a:gd name="T4" fmla="*/ 29 w 29"/>
                  <a:gd name="T5" fmla="*/ 17 h 32"/>
                  <a:gd name="T6" fmla="*/ 27 w 29"/>
                  <a:gd name="T7" fmla="*/ 29 h 32"/>
                  <a:gd name="T8" fmla="*/ 21 w 29"/>
                  <a:gd name="T9" fmla="*/ 31 h 32"/>
                  <a:gd name="T10" fmla="*/ 13 w 29"/>
                  <a:gd name="T11" fmla="*/ 31 h 32"/>
                  <a:gd name="T12" fmla="*/ 5 w 29"/>
                  <a:gd name="T13" fmla="*/ 28 h 32"/>
                  <a:gd name="T14" fmla="*/ 1 w 29"/>
                  <a:gd name="T15" fmla="*/ 22 h 32"/>
                  <a:gd name="T16" fmla="*/ 0 w 29"/>
                  <a:gd name="T17" fmla="*/ 14 h 32"/>
                  <a:gd name="T18" fmla="*/ 3 w 29"/>
                  <a:gd name="T19" fmla="*/ 6 h 32"/>
                  <a:gd name="T20" fmla="*/ 10 w 29"/>
                  <a:gd name="T21" fmla="*/ 1 h 32"/>
                  <a:gd name="T22" fmla="*/ 18 w 29"/>
                  <a:gd name="T23" fmla="*/ 1 h 32"/>
                  <a:gd name="T24" fmla="*/ 26 w 29"/>
                  <a:gd name="T25" fmla="*/ 4 h 32"/>
                  <a:gd name="T26" fmla="*/ 29 w 29"/>
                  <a:gd name="T27" fmla="*/ 11 h 32"/>
                  <a:gd name="T28" fmla="*/ 23 w 29"/>
                  <a:gd name="T29" fmla="*/ 11 h 32"/>
                  <a:gd name="T30" fmla="*/ 21 w 29"/>
                  <a:gd name="T31" fmla="*/ 8 h 32"/>
                  <a:gd name="T32" fmla="*/ 17 w 29"/>
                  <a:gd name="T33" fmla="*/ 6 h 32"/>
                  <a:gd name="T34" fmla="*/ 10 w 29"/>
                  <a:gd name="T35" fmla="*/ 7 h 32"/>
                  <a:gd name="T36" fmla="*/ 7 w 29"/>
                  <a:gd name="T37" fmla="*/ 14 h 32"/>
                  <a:gd name="T38" fmla="*/ 8 w 29"/>
                  <a:gd name="T39" fmla="*/ 23 h 32"/>
                  <a:gd name="T40" fmla="*/ 14 w 29"/>
                  <a:gd name="T41" fmla="*/ 26 h 32"/>
                  <a:gd name="T42" fmla="*/ 17 w 29"/>
                  <a:gd name="T43" fmla="*/ 26 h 32"/>
                  <a:gd name="T44" fmla="*/ 21 w 29"/>
                  <a:gd name="T45" fmla="*/ 25 h 32"/>
                  <a:gd name="T46" fmla="*/ 22 w 29"/>
                  <a:gd name="T47" fmla="*/ 21 h 32"/>
                  <a:gd name="T48" fmla="*/ 15 w 29"/>
                  <a:gd name="T49" fmla="*/ 2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9" h="32">
                    <a:moveTo>
                      <a:pt x="15" y="20"/>
                    </a:moveTo>
                    <a:cubicBezTo>
                      <a:pt x="15" y="15"/>
                      <a:pt x="15" y="15"/>
                      <a:pt x="15" y="15"/>
                    </a:cubicBezTo>
                    <a:cubicBezTo>
                      <a:pt x="29" y="17"/>
                      <a:pt x="29" y="17"/>
                      <a:pt x="29" y="17"/>
                    </a:cubicBezTo>
                    <a:cubicBezTo>
                      <a:pt x="27" y="29"/>
                      <a:pt x="27" y="29"/>
                      <a:pt x="27" y="29"/>
                    </a:cubicBezTo>
                    <a:cubicBezTo>
                      <a:pt x="25" y="30"/>
                      <a:pt x="23" y="30"/>
                      <a:pt x="21" y="31"/>
                    </a:cubicBezTo>
                    <a:cubicBezTo>
                      <a:pt x="18" y="32"/>
                      <a:pt x="16" y="32"/>
                      <a:pt x="13" y="31"/>
                    </a:cubicBezTo>
                    <a:cubicBezTo>
                      <a:pt x="10" y="31"/>
                      <a:pt x="7" y="30"/>
                      <a:pt x="5" y="28"/>
                    </a:cubicBezTo>
                    <a:cubicBezTo>
                      <a:pt x="3" y="26"/>
                      <a:pt x="2" y="24"/>
                      <a:pt x="1" y="22"/>
                    </a:cubicBezTo>
                    <a:cubicBezTo>
                      <a:pt x="0" y="19"/>
                      <a:pt x="0" y="16"/>
                      <a:pt x="0" y="14"/>
                    </a:cubicBezTo>
                    <a:cubicBezTo>
                      <a:pt x="1" y="11"/>
                      <a:pt x="2" y="8"/>
                      <a:pt x="3" y="6"/>
                    </a:cubicBezTo>
                    <a:cubicBezTo>
                      <a:pt x="5" y="3"/>
                      <a:pt x="7" y="2"/>
                      <a:pt x="10" y="1"/>
                    </a:cubicBezTo>
                    <a:cubicBezTo>
                      <a:pt x="12" y="0"/>
                      <a:pt x="15" y="0"/>
                      <a:pt x="18" y="1"/>
                    </a:cubicBezTo>
                    <a:cubicBezTo>
                      <a:pt x="21" y="1"/>
                      <a:pt x="24" y="2"/>
                      <a:pt x="26" y="4"/>
                    </a:cubicBezTo>
                    <a:cubicBezTo>
                      <a:pt x="28" y="6"/>
                      <a:pt x="29" y="8"/>
                      <a:pt x="29" y="11"/>
                    </a:cubicBezTo>
                    <a:cubicBezTo>
                      <a:pt x="23" y="11"/>
                      <a:pt x="23" y="11"/>
                      <a:pt x="23" y="11"/>
                    </a:cubicBezTo>
                    <a:cubicBezTo>
                      <a:pt x="23" y="10"/>
                      <a:pt x="22" y="9"/>
                      <a:pt x="21" y="8"/>
                    </a:cubicBezTo>
                    <a:cubicBezTo>
                      <a:pt x="20" y="7"/>
                      <a:pt x="18" y="6"/>
                      <a:pt x="17" y="6"/>
                    </a:cubicBezTo>
                    <a:cubicBezTo>
                      <a:pt x="14" y="5"/>
                      <a:pt x="12" y="6"/>
                      <a:pt x="10" y="7"/>
                    </a:cubicBezTo>
                    <a:cubicBezTo>
                      <a:pt x="8" y="9"/>
                      <a:pt x="7" y="11"/>
                      <a:pt x="7" y="14"/>
                    </a:cubicBezTo>
                    <a:cubicBezTo>
                      <a:pt x="6" y="18"/>
                      <a:pt x="6" y="21"/>
                      <a:pt x="8" y="23"/>
                    </a:cubicBezTo>
                    <a:cubicBezTo>
                      <a:pt x="9" y="25"/>
                      <a:pt x="11" y="26"/>
                      <a:pt x="14" y="26"/>
                    </a:cubicBezTo>
                    <a:cubicBezTo>
                      <a:pt x="15" y="26"/>
                      <a:pt x="16" y="26"/>
                      <a:pt x="17" y="26"/>
                    </a:cubicBezTo>
                    <a:cubicBezTo>
                      <a:pt x="19" y="26"/>
                      <a:pt x="20" y="25"/>
                      <a:pt x="21" y="25"/>
                    </a:cubicBezTo>
                    <a:cubicBezTo>
                      <a:pt x="22" y="21"/>
                      <a:pt x="22" y="21"/>
                      <a:pt x="22" y="21"/>
                    </a:cubicBezTo>
                    <a:lnTo>
                      <a:pt x="15" y="2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5" name="Freeform 15"/>
              <p:cNvSpPr/>
              <p:nvPr/>
            </p:nvSpPr>
            <p:spPr bwMode="auto">
              <a:xfrm>
                <a:off x="391584" y="908947"/>
                <a:ext cx="34095" cy="37116"/>
              </a:xfrm>
              <a:custGeom>
                <a:avLst/>
                <a:gdLst>
                  <a:gd name="T0" fmla="*/ 0 w 79"/>
                  <a:gd name="T1" fmla="*/ 67 h 86"/>
                  <a:gd name="T2" fmla="*/ 24 w 79"/>
                  <a:gd name="T3" fmla="*/ 0 h 86"/>
                  <a:gd name="T4" fmla="*/ 36 w 79"/>
                  <a:gd name="T5" fmla="*/ 5 h 86"/>
                  <a:gd name="T6" fmla="*/ 48 w 79"/>
                  <a:gd name="T7" fmla="*/ 60 h 86"/>
                  <a:gd name="T8" fmla="*/ 64 w 79"/>
                  <a:gd name="T9" fmla="*/ 14 h 86"/>
                  <a:gd name="T10" fmla="*/ 79 w 79"/>
                  <a:gd name="T11" fmla="*/ 19 h 86"/>
                  <a:gd name="T12" fmla="*/ 55 w 79"/>
                  <a:gd name="T13" fmla="*/ 86 h 86"/>
                  <a:gd name="T14" fmla="*/ 41 w 79"/>
                  <a:gd name="T15" fmla="*/ 81 h 86"/>
                  <a:gd name="T16" fmla="*/ 29 w 79"/>
                  <a:gd name="T17" fmla="*/ 26 h 86"/>
                  <a:gd name="T18" fmla="*/ 12 w 79"/>
                  <a:gd name="T19" fmla="*/ 72 h 86"/>
                  <a:gd name="T20" fmla="*/ 0 w 79"/>
                  <a:gd name="T21" fmla="*/ 6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9" h="86">
                    <a:moveTo>
                      <a:pt x="0" y="67"/>
                    </a:moveTo>
                    <a:lnTo>
                      <a:pt x="24" y="0"/>
                    </a:lnTo>
                    <a:lnTo>
                      <a:pt x="36" y="5"/>
                    </a:lnTo>
                    <a:lnTo>
                      <a:pt x="48" y="60"/>
                    </a:lnTo>
                    <a:lnTo>
                      <a:pt x="64" y="14"/>
                    </a:lnTo>
                    <a:lnTo>
                      <a:pt x="79" y="19"/>
                    </a:lnTo>
                    <a:lnTo>
                      <a:pt x="55" y="86"/>
                    </a:lnTo>
                    <a:lnTo>
                      <a:pt x="41" y="81"/>
                    </a:lnTo>
                    <a:lnTo>
                      <a:pt x="29" y="26"/>
                    </a:lnTo>
                    <a:lnTo>
                      <a:pt x="12" y="72"/>
                    </a:lnTo>
                    <a:lnTo>
                      <a:pt x="0" y="67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6" name="Freeform 16"/>
              <p:cNvSpPr/>
              <p:nvPr/>
            </p:nvSpPr>
            <p:spPr bwMode="auto">
              <a:xfrm>
                <a:off x="303110" y="850684"/>
                <a:ext cx="39705" cy="38842"/>
              </a:xfrm>
              <a:custGeom>
                <a:avLst/>
                <a:gdLst>
                  <a:gd name="T0" fmla="*/ 0 w 92"/>
                  <a:gd name="T1" fmla="*/ 47 h 90"/>
                  <a:gd name="T2" fmla="*/ 56 w 92"/>
                  <a:gd name="T3" fmla="*/ 0 h 90"/>
                  <a:gd name="T4" fmla="*/ 66 w 92"/>
                  <a:gd name="T5" fmla="*/ 12 h 90"/>
                  <a:gd name="T6" fmla="*/ 47 w 92"/>
                  <a:gd name="T7" fmla="*/ 64 h 90"/>
                  <a:gd name="T8" fmla="*/ 85 w 92"/>
                  <a:gd name="T9" fmla="*/ 33 h 90"/>
                  <a:gd name="T10" fmla="*/ 92 w 92"/>
                  <a:gd name="T11" fmla="*/ 43 h 90"/>
                  <a:gd name="T12" fmla="*/ 37 w 92"/>
                  <a:gd name="T13" fmla="*/ 90 h 90"/>
                  <a:gd name="T14" fmla="*/ 28 w 92"/>
                  <a:gd name="T15" fmla="*/ 78 h 90"/>
                  <a:gd name="T16" fmla="*/ 45 w 92"/>
                  <a:gd name="T17" fmla="*/ 26 h 90"/>
                  <a:gd name="T18" fmla="*/ 9 w 92"/>
                  <a:gd name="T19" fmla="*/ 57 h 90"/>
                  <a:gd name="T20" fmla="*/ 0 w 92"/>
                  <a:gd name="T21" fmla="*/ 47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2" h="90">
                    <a:moveTo>
                      <a:pt x="0" y="47"/>
                    </a:moveTo>
                    <a:lnTo>
                      <a:pt x="56" y="0"/>
                    </a:lnTo>
                    <a:lnTo>
                      <a:pt x="66" y="12"/>
                    </a:lnTo>
                    <a:lnTo>
                      <a:pt x="47" y="64"/>
                    </a:lnTo>
                    <a:lnTo>
                      <a:pt x="85" y="33"/>
                    </a:lnTo>
                    <a:lnTo>
                      <a:pt x="92" y="43"/>
                    </a:lnTo>
                    <a:lnTo>
                      <a:pt x="37" y="90"/>
                    </a:lnTo>
                    <a:lnTo>
                      <a:pt x="28" y="78"/>
                    </a:lnTo>
                    <a:lnTo>
                      <a:pt x="45" y="26"/>
                    </a:lnTo>
                    <a:lnTo>
                      <a:pt x="9" y="57"/>
                    </a:lnTo>
                    <a:lnTo>
                      <a:pt x="0" y="47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7" name="Freeform 17"/>
              <p:cNvSpPr>
                <a:spLocks noEditPoints="1"/>
              </p:cNvSpPr>
              <p:nvPr/>
            </p:nvSpPr>
            <p:spPr bwMode="auto">
              <a:xfrm>
                <a:off x="360079" y="896863"/>
                <a:ext cx="32800" cy="32800"/>
              </a:xfrm>
              <a:custGeom>
                <a:avLst/>
                <a:gdLst>
                  <a:gd name="T0" fmla="*/ 15 w 32"/>
                  <a:gd name="T1" fmla="*/ 6 h 32"/>
                  <a:gd name="T2" fmla="*/ 21 w 32"/>
                  <a:gd name="T3" fmla="*/ 7 h 32"/>
                  <a:gd name="T4" fmla="*/ 25 w 32"/>
                  <a:gd name="T5" fmla="*/ 13 h 32"/>
                  <a:gd name="T6" fmla="*/ 23 w 32"/>
                  <a:gd name="T7" fmla="*/ 20 h 32"/>
                  <a:gd name="T8" fmla="*/ 17 w 32"/>
                  <a:gd name="T9" fmla="*/ 26 h 32"/>
                  <a:gd name="T10" fmla="*/ 11 w 32"/>
                  <a:gd name="T11" fmla="*/ 25 h 32"/>
                  <a:gd name="T12" fmla="*/ 7 w 32"/>
                  <a:gd name="T13" fmla="*/ 20 h 32"/>
                  <a:gd name="T14" fmla="*/ 9 w 32"/>
                  <a:gd name="T15" fmla="*/ 12 h 32"/>
                  <a:gd name="T16" fmla="*/ 15 w 32"/>
                  <a:gd name="T17" fmla="*/ 6 h 32"/>
                  <a:gd name="T18" fmla="*/ 1 w 32"/>
                  <a:gd name="T19" fmla="*/ 20 h 32"/>
                  <a:gd name="T20" fmla="*/ 8 w 32"/>
                  <a:gd name="T21" fmla="*/ 29 h 32"/>
                  <a:gd name="T22" fmla="*/ 19 w 32"/>
                  <a:gd name="T23" fmla="*/ 31 h 32"/>
                  <a:gd name="T24" fmla="*/ 29 w 32"/>
                  <a:gd name="T25" fmla="*/ 24 h 32"/>
                  <a:gd name="T26" fmla="*/ 31 w 32"/>
                  <a:gd name="T27" fmla="*/ 12 h 32"/>
                  <a:gd name="T28" fmla="*/ 24 w 32"/>
                  <a:gd name="T29" fmla="*/ 3 h 32"/>
                  <a:gd name="T30" fmla="*/ 18 w 32"/>
                  <a:gd name="T31" fmla="*/ 1 h 32"/>
                  <a:gd name="T32" fmla="*/ 13 w 32"/>
                  <a:gd name="T33" fmla="*/ 1 h 32"/>
                  <a:gd name="T34" fmla="*/ 8 w 32"/>
                  <a:gd name="T35" fmla="*/ 3 h 32"/>
                  <a:gd name="T36" fmla="*/ 3 w 32"/>
                  <a:gd name="T37" fmla="*/ 9 h 32"/>
                  <a:gd name="T38" fmla="*/ 1 w 32"/>
                  <a:gd name="T39" fmla="*/ 2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2" h="32">
                    <a:moveTo>
                      <a:pt x="15" y="6"/>
                    </a:moveTo>
                    <a:cubicBezTo>
                      <a:pt x="17" y="6"/>
                      <a:pt x="19" y="6"/>
                      <a:pt x="21" y="7"/>
                    </a:cubicBezTo>
                    <a:cubicBezTo>
                      <a:pt x="24" y="9"/>
                      <a:pt x="25" y="10"/>
                      <a:pt x="25" y="13"/>
                    </a:cubicBezTo>
                    <a:cubicBezTo>
                      <a:pt x="26" y="15"/>
                      <a:pt x="25" y="17"/>
                      <a:pt x="23" y="20"/>
                    </a:cubicBezTo>
                    <a:cubicBezTo>
                      <a:pt x="21" y="23"/>
                      <a:pt x="19" y="25"/>
                      <a:pt x="17" y="26"/>
                    </a:cubicBezTo>
                    <a:cubicBezTo>
                      <a:pt x="15" y="27"/>
                      <a:pt x="13" y="26"/>
                      <a:pt x="11" y="25"/>
                    </a:cubicBezTo>
                    <a:cubicBezTo>
                      <a:pt x="8" y="24"/>
                      <a:pt x="7" y="22"/>
                      <a:pt x="7" y="20"/>
                    </a:cubicBezTo>
                    <a:cubicBezTo>
                      <a:pt x="6" y="17"/>
                      <a:pt x="7" y="15"/>
                      <a:pt x="9" y="12"/>
                    </a:cubicBezTo>
                    <a:cubicBezTo>
                      <a:pt x="11" y="9"/>
                      <a:pt x="13" y="7"/>
                      <a:pt x="15" y="6"/>
                    </a:cubicBezTo>
                    <a:close/>
                    <a:moveTo>
                      <a:pt x="1" y="20"/>
                    </a:moveTo>
                    <a:cubicBezTo>
                      <a:pt x="2" y="24"/>
                      <a:pt x="4" y="27"/>
                      <a:pt x="8" y="29"/>
                    </a:cubicBezTo>
                    <a:cubicBezTo>
                      <a:pt x="12" y="32"/>
                      <a:pt x="15" y="32"/>
                      <a:pt x="19" y="31"/>
                    </a:cubicBezTo>
                    <a:cubicBezTo>
                      <a:pt x="23" y="30"/>
                      <a:pt x="26" y="28"/>
                      <a:pt x="29" y="24"/>
                    </a:cubicBezTo>
                    <a:cubicBezTo>
                      <a:pt x="31" y="20"/>
                      <a:pt x="32" y="16"/>
                      <a:pt x="31" y="12"/>
                    </a:cubicBezTo>
                    <a:cubicBezTo>
                      <a:pt x="30" y="8"/>
                      <a:pt x="28" y="5"/>
                      <a:pt x="24" y="3"/>
                    </a:cubicBezTo>
                    <a:cubicBezTo>
                      <a:pt x="22" y="2"/>
                      <a:pt x="20" y="1"/>
                      <a:pt x="18" y="1"/>
                    </a:cubicBezTo>
                    <a:cubicBezTo>
                      <a:pt x="16" y="0"/>
                      <a:pt x="15" y="0"/>
                      <a:pt x="13" y="1"/>
                    </a:cubicBezTo>
                    <a:cubicBezTo>
                      <a:pt x="11" y="1"/>
                      <a:pt x="10" y="2"/>
                      <a:pt x="8" y="3"/>
                    </a:cubicBezTo>
                    <a:cubicBezTo>
                      <a:pt x="7" y="4"/>
                      <a:pt x="5" y="6"/>
                      <a:pt x="3" y="9"/>
                    </a:cubicBezTo>
                    <a:cubicBezTo>
                      <a:pt x="1" y="13"/>
                      <a:pt x="0" y="17"/>
                      <a:pt x="1" y="2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8" name="Freeform 18"/>
              <p:cNvSpPr>
                <a:spLocks noEditPoints="1"/>
              </p:cNvSpPr>
              <p:nvPr/>
            </p:nvSpPr>
            <p:spPr bwMode="auto">
              <a:xfrm>
                <a:off x="327279" y="873989"/>
                <a:ext cx="34958" cy="34958"/>
              </a:xfrm>
              <a:custGeom>
                <a:avLst/>
                <a:gdLst>
                  <a:gd name="T0" fmla="*/ 24 w 34"/>
                  <a:gd name="T1" fmla="*/ 9 h 34"/>
                  <a:gd name="T2" fmla="*/ 27 w 34"/>
                  <a:gd name="T3" fmla="*/ 13 h 34"/>
                  <a:gd name="T4" fmla="*/ 28 w 34"/>
                  <a:gd name="T5" fmla="*/ 15 h 34"/>
                  <a:gd name="T6" fmla="*/ 28 w 34"/>
                  <a:gd name="T7" fmla="*/ 19 h 34"/>
                  <a:gd name="T8" fmla="*/ 25 w 34"/>
                  <a:gd name="T9" fmla="*/ 23 h 34"/>
                  <a:gd name="T10" fmla="*/ 21 w 34"/>
                  <a:gd name="T11" fmla="*/ 27 h 34"/>
                  <a:gd name="T12" fmla="*/ 18 w 34"/>
                  <a:gd name="T13" fmla="*/ 28 h 34"/>
                  <a:gd name="T14" fmla="*/ 15 w 34"/>
                  <a:gd name="T15" fmla="*/ 28 h 34"/>
                  <a:gd name="T16" fmla="*/ 12 w 34"/>
                  <a:gd name="T17" fmla="*/ 25 h 34"/>
                  <a:gd name="T18" fmla="*/ 8 w 34"/>
                  <a:gd name="T19" fmla="*/ 23 h 34"/>
                  <a:gd name="T20" fmla="*/ 21 w 34"/>
                  <a:gd name="T21" fmla="*/ 7 h 34"/>
                  <a:gd name="T22" fmla="*/ 24 w 34"/>
                  <a:gd name="T23" fmla="*/ 9 h 34"/>
                  <a:gd name="T24" fmla="*/ 0 w 34"/>
                  <a:gd name="T25" fmla="*/ 23 h 34"/>
                  <a:gd name="T26" fmla="*/ 9 w 34"/>
                  <a:gd name="T27" fmla="*/ 30 h 34"/>
                  <a:gd name="T28" fmla="*/ 14 w 34"/>
                  <a:gd name="T29" fmla="*/ 33 h 34"/>
                  <a:gd name="T30" fmla="*/ 19 w 34"/>
                  <a:gd name="T31" fmla="*/ 34 h 34"/>
                  <a:gd name="T32" fmla="*/ 25 w 34"/>
                  <a:gd name="T33" fmla="*/ 32 h 34"/>
                  <a:gd name="T34" fmla="*/ 29 w 34"/>
                  <a:gd name="T35" fmla="*/ 28 h 34"/>
                  <a:gd name="T36" fmla="*/ 33 w 34"/>
                  <a:gd name="T37" fmla="*/ 21 h 34"/>
                  <a:gd name="T38" fmla="*/ 34 w 34"/>
                  <a:gd name="T39" fmla="*/ 16 h 34"/>
                  <a:gd name="T40" fmla="*/ 33 w 34"/>
                  <a:gd name="T41" fmla="*/ 11 h 34"/>
                  <a:gd name="T42" fmla="*/ 29 w 34"/>
                  <a:gd name="T43" fmla="*/ 7 h 34"/>
                  <a:gd name="T44" fmla="*/ 20 w 34"/>
                  <a:gd name="T45" fmla="*/ 0 h 34"/>
                  <a:gd name="T46" fmla="*/ 0 w 34"/>
                  <a:gd name="T47" fmla="*/ 2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4" h="34">
                    <a:moveTo>
                      <a:pt x="24" y="9"/>
                    </a:moveTo>
                    <a:cubicBezTo>
                      <a:pt x="25" y="11"/>
                      <a:pt x="27" y="12"/>
                      <a:pt x="27" y="13"/>
                    </a:cubicBezTo>
                    <a:cubicBezTo>
                      <a:pt x="28" y="14"/>
                      <a:pt x="28" y="14"/>
                      <a:pt x="28" y="15"/>
                    </a:cubicBezTo>
                    <a:cubicBezTo>
                      <a:pt x="29" y="16"/>
                      <a:pt x="28" y="18"/>
                      <a:pt x="28" y="19"/>
                    </a:cubicBezTo>
                    <a:cubicBezTo>
                      <a:pt x="27" y="20"/>
                      <a:pt x="26" y="22"/>
                      <a:pt x="25" y="23"/>
                    </a:cubicBezTo>
                    <a:cubicBezTo>
                      <a:pt x="23" y="25"/>
                      <a:pt x="22" y="26"/>
                      <a:pt x="21" y="27"/>
                    </a:cubicBezTo>
                    <a:cubicBezTo>
                      <a:pt x="20" y="28"/>
                      <a:pt x="18" y="28"/>
                      <a:pt x="18" y="28"/>
                    </a:cubicBezTo>
                    <a:cubicBezTo>
                      <a:pt x="17" y="28"/>
                      <a:pt x="16" y="28"/>
                      <a:pt x="15" y="28"/>
                    </a:cubicBezTo>
                    <a:cubicBezTo>
                      <a:pt x="14" y="27"/>
                      <a:pt x="13" y="27"/>
                      <a:pt x="12" y="25"/>
                    </a:cubicBezTo>
                    <a:cubicBezTo>
                      <a:pt x="8" y="23"/>
                      <a:pt x="8" y="23"/>
                      <a:pt x="8" y="23"/>
                    </a:cubicBezTo>
                    <a:cubicBezTo>
                      <a:pt x="21" y="7"/>
                      <a:pt x="21" y="7"/>
                      <a:pt x="21" y="7"/>
                    </a:cubicBezTo>
                    <a:lnTo>
                      <a:pt x="24" y="9"/>
                    </a:lnTo>
                    <a:close/>
                    <a:moveTo>
                      <a:pt x="0" y="23"/>
                    </a:moveTo>
                    <a:cubicBezTo>
                      <a:pt x="9" y="30"/>
                      <a:pt x="9" y="30"/>
                      <a:pt x="9" y="30"/>
                    </a:cubicBezTo>
                    <a:cubicBezTo>
                      <a:pt x="11" y="31"/>
                      <a:pt x="12" y="32"/>
                      <a:pt x="14" y="33"/>
                    </a:cubicBezTo>
                    <a:cubicBezTo>
                      <a:pt x="15" y="34"/>
                      <a:pt x="17" y="34"/>
                      <a:pt x="19" y="34"/>
                    </a:cubicBezTo>
                    <a:cubicBezTo>
                      <a:pt x="21" y="34"/>
                      <a:pt x="23" y="33"/>
                      <a:pt x="25" y="32"/>
                    </a:cubicBezTo>
                    <a:cubicBezTo>
                      <a:pt x="26" y="31"/>
                      <a:pt x="28" y="29"/>
                      <a:pt x="29" y="28"/>
                    </a:cubicBezTo>
                    <a:cubicBezTo>
                      <a:pt x="31" y="25"/>
                      <a:pt x="33" y="23"/>
                      <a:pt x="33" y="21"/>
                    </a:cubicBezTo>
                    <a:cubicBezTo>
                      <a:pt x="34" y="20"/>
                      <a:pt x="34" y="18"/>
                      <a:pt x="34" y="16"/>
                    </a:cubicBezTo>
                    <a:cubicBezTo>
                      <a:pt x="34" y="14"/>
                      <a:pt x="34" y="12"/>
                      <a:pt x="33" y="11"/>
                    </a:cubicBezTo>
                    <a:cubicBezTo>
                      <a:pt x="32" y="10"/>
                      <a:pt x="31" y="8"/>
                      <a:pt x="29" y="7"/>
                    </a:cubicBezTo>
                    <a:cubicBezTo>
                      <a:pt x="20" y="0"/>
                      <a:pt x="20" y="0"/>
                      <a:pt x="20" y="0"/>
                    </a:cubicBezTo>
                    <a:lnTo>
                      <a:pt x="0" y="2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9" name="Freeform 19"/>
              <p:cNvSpPr>
                <a:spLocks noEditPoints="1"/>
              </p:cNvSpPr>
              <p:nvPr/>
            </p:nvSpPr>
            <p:spPr bwMode="auto">
              <a:xfrm>
                <a:off x="282394" y="832126"/>
                <a:ext cx="36684" cy="31937"/>
              </a:xfrm>
              <a:custGeom>
                <a:avLst/>
                <a:gdLst>
                  <a:gd name="T0" fmla="*/ 38 w 85"/>
                  <a:gd name="T1" fmla="*/ 19 h 74"/>
                  <a:gd name="T2" fmla="*/ 67 w 85"/>
                  <a:gd name="T3" fmla="*/ 14 h 74"/>
                  <a:gd name="T4" fmla="*/ 50 w 85"/>
                  <a:gd name="T5" fmla="*/ 36 h 74"/>
                  <a:gd name="T6" fmla="*/ 38 w 85"/>
                  <a:gd name="T7" fmla="*/ 19 h 74"/>
                  <a:gd name="T8" fmla="*/ 85 w 85"/>
                  <a:gd name="T9" fmla="*/ 14 h 74"/>
                  <a:gd name="T10" fmla="*/ 78 w 85"/>
                  <a:gd name="T11" fmla="*/ 0 h 74"/>
                  <a:gd name="T12" fmla="*/ 0 w 85"/>
                  <a:gd name="T13" fmla="*/ 12 h 74"/>
                  <a:gd name="T14" fmla="*/ 10 w 85"/>
                  <a:gd name="T15" fmla="*/ 24 h 74"/>
                  <a:gd name="T16" fmla="*/ 26 w 85"/>
                  <a:gd name="T17" fmla="*/ 21 h 74"/>
                  <a:gd name="T18" fmla="*/ 40 w 85"/>
                  <a:gd name="T19" fmla="*/ 47 h 74"/>
                  <a:gd name="T20" fmla="*/ 29 w 85"/>
                  <a:gd name="T21" fmla="*/ 59 h 74"/>
                  <a:gd name="T22" fmla="*/ 38 w 85"/>
                  <a:gd name="T23" fmla="*/ 74 h 74"/>
                  <a:gd name="T24" fmla="*/ 85 w 85"/>
                  <a:gd name="T25" fmla="*/ 14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5" h="74">
                    <a:moveTo>
                      <a:pt x="38" y="19"/>
                    </a:moveTo>
                    <a:lnTo>
                      <a:pt x="67" y="14"/>
                    </a:lnTo>
                    <a:lnTo>
                      <a:pt x="50" y="36"/>
                    </a:lnTo>
                    <a:lnTo>
                      <a:pt x="38" y="19"/>
                    </a:lnTo>
                    <a:close/>
                    <a:moveTo>
                      <a:pt x="85" y="14"/>
                    </a:moveTo>
                    <a:lnTo>
                      <a:pt x="78" y="0"/>
                    </a:lnTo>
                    <a:lnTo>
                      <a:pt x="0" y="12"/>
                    </a:lnTo>
                    <a:lnTo>
                      <a:pt x="10" y="24"/>
                    </a:lnTo>
                    <a:lnTo>
                      <a:pt x="26" y="21"/>
                    </a:lnTo>
                    <a:lnTo>
                      <a:pt x="40" y="47"/>
                    </a:lnTo>
                    <a:lnTo>
                      <a:pt x="29" y="59"/>
                    </a:lnTo>
                    <a:lnTo>
                      <a:pt x="38" y="74"/>
                    </a:lnTo>
                    <a:lnTo>
                      <a:pt x="85" y="1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0" name="Freeform 20"/>
              <p:cNvSpPr/>
              <p:nvPr/>
            </p:nvSpPr>
            <p:spPr bwMode="auto">
              <a:xfrm>
                <a:off x="271173" y="796305"/>
                <a:ext cx="37979" cy="32800"/>
              </a:xfrm>
              <a:custGeom>
                <a:avLst/>
                <a:gdLst>
                  <a:gd name="T0" fmla="*/ 0 w 88"/>
                  <a:gd name="T1" fmla="*/ 24 h 76"/>
                  <a:gd name="T2" fmla="*/ 66 w 88"/>
                  <a:gd name="T3" fmla="*/ 0 h 76"/>
                  <a:gd name="T4" fmla="*/ 71 w 88"/>
                  <a:gd name="T5" fmla="*/ 12 h 76"/>
                  <a:gd name="T6" fmla="*/ 45 w 88"/>
                  <a:gd name="T7" fmla="*/ 24 h 76"/>
                  <a:gd name="T8" fmla="*/ 55 w 88"/>
                  <a:gd name="T9" fmla="*/ 50 h 76"/>
                  <a:gd name="T10" fmla="*/ 83 w 88"/>
                  <a:gd name="T11" fmla="*/ 40 h 76"/>
                  <a:gd name="T12" fmla="*/ 88 w 88"/>
                  <a:gd name="T13" fmla="*/ 52 h 76"/>
                  <a:gd name="T14" fmla="*/ 19 w 88"/>
                  <a:gd name="T15" fmla="*/ 76 h 76"/>
                  <a:gd name="T16" fmla="*/ 14 w 88"/>
                  <a:gd name="T17" fmla="*/ 64 h 76"/>
                  <a:gd name="T18" fmla="*/ 43 w 88"/>
                  <a:gd name="T19" fmla="*/ 52 h 76"/>
                  <a:gd name="T20" fmla="*/ 33 w 88"/>
                  <a:gd name="T21" fmla="*/ 26 h 76"/>
                  <a:gd name="T22" fmla="*/ 5 w 88"/>
                  <a:gd name="T23" fmla="*/ 38 h 76"/>
                  <a:gd name="T24" fmla="*/ 0 w 88"/>
                  <a:gd name="T25" fmla="*/ 24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8" h="76">
                    <a:moveTo>
                      <a:pt x="0" y="24"/>
                    </a:moveTo>
                    <a:lnTo>
                      <a:pt x="66" y="0"/>
                    </a:lnTo>
                    <a:lnTo>
                      <a:pt x="71" y="12"/>
                    </a:lnTo>
                    <a:lnTo>
                      <a:pt x="45" y="24"/>
                    </a:lnTo>
                    <a:lnTo>
                      <a:pt x="55" y="50"/>
                    </a:lnTo>
                    <a:lnTo>
                      <a:pt x="83" y="40"/>
                    </a:lnTo>
                    <a:lnTo>
                      <a:pt x="88" y="52"/>
                    </a:lnTo>
                    <a:lnTo>
                      <a:pt x="19" y="76"/>
                    </a:lnTo>
                    <a:lnTo>
                      <a:pt x="14" y="64"/>
                    </a:lnTo>
                    <a:lnTo>
                      <a:pt x="43" y="52"/>
                    </a:lnTo>
                    <a:lnTo>
                      <a:pt x="33" y="26"/>
                    </a:lnTo>
                    <a:lnTo>
                      <a:pt x="5" y="38"/>
                    </a:lnTo>
                    <a:lnTo>
                      <a:pt x="0" y="2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1" name="Freeform 21"/>
              <p:cNvSpPr/>
              <p:nvPr/>
            </p:nvSpPr>
            <p:spPr bwMode="auto">
              <a:xfrm>
                <a:off x="264268" y="768683"/>
                <a:ext cx="33663" cy="26326"/>
              </a:xfrm>
              <a:custGeom>
                <a:avLst/>
                <a:gdLst>
                  <a:gd name="T0" fmla="*/ 9 w 33"/>
                  <a:gd name="T1" fmla="*/ 1 h 26"/>
                  <a:gd name="T2" fmla="*/ 11 w 33"/>
                  <a:gd name="T3" fmla="*/ 7 h 26"/>
                  <a:gd name="T4" fmla="*/ 7 w 33"/>
                  <a:gd name="T5" fmla="*/ 10 h 26"/>
                  <a:gd name="T6" fmla="*/ 6 w 33"/>
                  <a:gd name="T7" fmla="*/ 15 h 26"/>
                  <a:gd name="T8" fmla="*/ 8 w 33"/>
                  <a:gd name="T9" fmla="*/ 19 h 26"/>
                  <a:gd name="T10" fmla="*/ 11 w 33"/>
                  <a:gd name="T11" fmla="*/ 20 h 26"/>
                  <a:gd name="T12" fmla="*/ 13 w 33"/>
                  <a:gd name="T13" fmla="*/ 19 h 26"/>
                  <a:gd name="T14" fmla="*/ 14 w 33"/>
                  <a:gd name="T15" fmla="*/ 16 h 26"/>
                  <a:gd name="T16" fmla="*/ 14 w 33"/>
                  <a:gd name="T17" fmla="*/ 11 h 26"/>
                  <a:gd name="T18" fmla="*/ 16 w 33"/>
                  <a:gd name="T19" fmla="*/ 4 h 26"/>
                  <a:gd name="T20" fmla="*/ 22 w 33"/>
                  <a:gd name="T21" fmla="*/ 0 h 26"/>
                  <a:gd name="T22" fmla="*/ 26 w 33"/>
                  <a:gd name="T23" fmla="*/ 1 h 26"/>
                  <a:gd name="T24" fmla="*/ 30 w 33"/>
                  <a:gd name="T25" fmla="*/ 4 h 26"/>
                  <a:gd name="T26" fmla="*/ 32 w 33"/>
                  <a:gd name="T27" fmla="*/ 10 h 26"/>
                  <a:gd name="T28" fmla="*/ 31 w 33"/>
                  <a:gd name="T29" fmla="*/ 18 h 26"/>
                  <a:gd name="T30" fmla="*/ 25 w 33"/>
                  <a:gd name="T31" fmla="*/ 22 h 26"/>
                  <a:gd name="T32" fmla="*/ 24 w 33"/>
                  <a:gd name="T33" fmla="*/ 17 h 26"/>
                  <a:gd name="T34" fmla="*/ 27 w 33"/>
                  <a:gd name="T35" fmla="*/ 14 h 26"/>
                  <a:gd name="T36" fmla="*/ 27 w 33"/>
                  <a:gd name="T37" fmla="*/ 10 h 26"/>
                  <a:gd name="T38" fmla="*/ 25 w 33"/>
                  <a:gd name="T39" fmla="*/ 7 h 26"/>
                  <a:gd name="T40" fmla="*/ 23 w 33"/>
                  <a:gd name="T41" fmla="*/ 6 h 26"/>
                  <a:gd name="T42" fmla="*/ 21 w 33"/>
                  <a:gd name="T43" fmla="*/ 7 h 26"/>
                  <a:gd name="T44" fmla="*/ 20 w 33"/>
                  <a:gd name="T45" fmla="*/ 13 h 26"/>
                  <a:gd name="T46" fmla="*/ 19 w 33"/>
                  <a:gd name="T47" fmla="*/ 20 h 26"/>
                  <a:gd name="T48" fmla="*/ 17 w 33"/>
                  <a:gd name="T49" fmla="*/ 24 h 26"/>
                  <a:gd name="T50" fmla="*/ 12 w 33"/>
                  <a:gd name="T51" fmla="*/ 26 h 26"/>
                  <a:gd name="T52" fmla="*/ 7 w 33"/>
                  <a:gd name="T53" fmla="*/ 25 h 26"/>
                  <a:gd name="T54" fmla="*/ 3 w 33"/>
                  <a:gd name="T55" fmla="*/ 22 h 26"/>
                  <a:gd name="T56" fmla="*/ 1 w 33"/>
                  <a:gd name="T57" fmla="*/ 15 h 26"/>
                  <a:gd name="T58" fmla="*/ 2 w 33"/>
                  <a:gd name="T59" fmla="*/ 6 h 26"/>
                  <a:gd name="T60" fmla="*/ 9 w 33"/>
                  <a:gd name="T61" fmla="*/ 1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3" h="26">
                    <a:moveTo>
                      <a:pt x="9" y="1"/>
                    </a:moveTo>
                    <a:cubicBezTo>
                      <a:pt x="11" y="7"/>
                      <a:pt x="11" y="7"/>
                      <a:pt x="11" y="7"/>
                    </a:cubicBezTo>
                    <a:cubicBezTo>
                      <a:pt x="9" y="8"/>
                      <a:pt x="7" y="9"/>
                      <a:pt x="7" y="10"/>
                    </a:cubicBezTo>
                    <a:cubicBezTo>
                      <a:pt x="6" y="11"/>
                      <a:pt x="6" y="13"/>
                      <a:pt x="6" y="15"/>
                    </a:cubicBezTo>
                    <a:cubicBezTo>
                      <a:pt x="6" y="16"/>
                      <a:pt x="7" y="18"/>
                      <a:pt x="8" y="19"/>
                    </a:cubicBezTo>
                    <a:cubicBezTo>
                      <a:pt x="9" y="19"/>
                      <a:pt x="10" y="20"/>
                      <a:pt x="11" y="20"/>
                    </a:cubicBezTo>
                    <a:cubicBezTo>
                      <a:pt x="12" y="19"/>
                      <a:pt x="12" y="19"/>
                      <a:pt x="13" y="19"/>
                    </a:cubicBezTo>
                    <a:cubicBezTo>
                      <a:pt x="13" y="18"/>
                      <a:pt x="14" y="17"/>
                      <a:pt x="14" y="16"/>
                    </a:cubicBezTo>
                    <a:cubicBezTo>
                      <a:pt x="14" y="16"/>
                      <a:pt x="14" y="14"/>
                      <a:pt x="14" y="11"/>
                    </a:cubicBezTo>
                    <a:cubicBezTo>
                      <a:pt x="14" y="8"/>
                      <a:pt x="15" y="6"/>
                      <a:pt x="16" y="4"/>
                    </a:cubicBezTo>
                    <a:cubicBezTo>
                      <a:pt x="17" y="2"/>
                      <a:pt x="19" y="1"/>
                      <a:pt x="22" y="0"/>
                    </a:cubicBezTo>
                    <a:cubicBezTo>
                      <a:pt x="23" y="0"/>
                      <a:pt x="25" y="0"/>
                      <a:pt x="26" y="1"/>
                    </a:cubicBezTo>
                    <a:cubicBezTo>
                      <a:pt x="28" y="1"/>
                      <a:pt x="29" y="2"/>
                      <a:pt x="30" y="4"/>
                    </a:cubicBezTo>
                    <a:cubicBezTo>
                      <a:pt x="31" y="5"/>
                      <a:pt x="31" y="7"/>
                      <a:pt x="32" y="10"/>
                    </a:cubicBezTo>
                    <a:cubicBezTo>
                      <a:pt x="33" y="13"/>
                      <a:pt x="32" y="16"/>
                      <a:pt x="31" y="18"/>
                    </a:cubicBezTo>
                    <a:cubicBezTo>
                      <a:pt x="30" y="20"/>
                      <a:pt x="28" y="22"/>
                      <a:pt x="25" y="22"/>
                    </a:cubicBezTo>
                    <a:cubicBezTo>
                      <a:pt x="24" y="17"/>
                      <a:pt x="24" y="17"/>
                      <a:pt x="24" y="17"/>
                    </a:cubicBezTo>
                    <a:cubicBezTo>
                      <a:pt x="25" y="16"/>
                      <a:pt x="26" y="15"/>
                      <a:pt x="27" y="14"/>
                    </a:cubicBezTo>
                    <a:cubicBezTo>
                      <a:pt x="27" y="13"/>
                      <a:pt x="27" y="12"/>
                      <a:pt x="27" y="10"/>
                    </a:cubicBezTo>
                    <a:cubicBezTo>
                      <a:pt x="27" y="9"/>
                      <a:pt x="26" y="7"/>
                      <a:pt x="25" y="7"/>
                    </a:cubicBezTo>
                    <a:cubicBezTo>
                      <a:pt x="24" y="6"/>
                      <a:pt x="24" y="6"/>
                      <a:pt x="23" y="6"/>
                    </a:cubicBezTo>
                    <a:cubicBezTo>
                      <a:pt x="22" y="6"/>
                      <a:pt x="22" y="6"/>
                      <a:pt x="21" y="7"/>
                    </a:cubicBezTo>
                    <a:cubicBezTo>
                      <a:pt x="21" y="8"/>
                      <a:pt x="21" y="10"/>
                      <a:pt x="20" y="13"/>
                    </a:cubicBezTo>
                    <a:cubicBezTo>
                      <a:pt x="20" y="16"/>
                      <a:pt x="20" y="18"/>
                      <a:pt x="19" y="20"/>
                    </a:cubicBezTo>
                    <a:cubicBezTo>
                      <a:pt x="19" y="21"/>
                      <a:pt x="18" y="23"/>
                      <a:pt x="17" y="24"/>
                    </a:cubicBezTo>
                    <a:cubicBezTo>
                      <a:pt x="16" y="25"/>
                      <a:pt x="14" y="25"/>
                      <a:pt x="12" y="26"/>
                    </a:cubicBezTo>
                    <a:cubicBezTo>
                      <a:pt x="11" y="26"/>
                      <a:pt x="9" y="26"/>
                      <a:pt x="7" y="25"/>
                    </a:cubicBezTo>
                    <a:cubicBezTo>
                      <a:pt x="6" y="24"/>
                      <a:pt x="4" y="23"/>
                      <a:pt x="3" y="22"/>
                    </a:cubicBezTo>
                    <a:cubicBezTo>
                      <a:pt x="2" y="20"/>
                      <a:pt x="1" y="18"/>
                      <a:pt x="1" y="15"/>
                    </a:cubicBezTo>
                    <a:cubicBezTo>
                      <a:pt x="0" y="12"/>
                      <a:pt x="0" y="9"/>
                      <a:pt x="2" y="6"/>
                    </a:cubicBezTo>
                    <a:cubicBezTo>
                      <a:pt x="3" y="4"/>
                      <a:pt x="6" y="2"/>
                      <a:pt x="9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2" name="Freeform 22"/>
              <p:cNvSpPr/>
              <p:nvPr/>
            </p:nvSpPr>
            <p:spPr bwMode="auto">
              <a:xfrm>
                <a:off x="477469" y="920168"/>
                <a:ext cx="26758" cy="32800"/>
              </a:xfrm>
              <a:custGeom>
                <a:avLst/>
                <a:gdLst>
                  <a:gd name="T0" fmla="*/ 0 w 26"/>
                  <a:gd name="T1" fmla="*/ 3 h 32"/>
                  <a:gd name="T2" fmla="*/ 6 w 26"/>
                  <a:gd name="T3" fmla="*/ 2 h 32"/>
                  <a:gd name="T4" fmla="*/ 8 w 26"/>
                  <a:gd name="T5" fmla="*/ 18 h 32"/>
                  <a:gd name="T6" fmla="*/ 8 w 26"/>
                  <a:gd name="T7" fmla="*/ 23 h 32"/>
                  <a:gd name="T8" fmla="*/ 10 w 26"/>
                  <a:gd name="T9" fmla="*/ 26 h 32"/>
                  <a:gd name="T10" fmla="*/ 14 w 26"/>
                  <a:gd name="T11" fmla="*/ 27 h 32"/>
                  <a:gd name="T12" fmla="*/ 18 w 26"/>
                  <a:gd name="T13" fmla="*/ 25 h 32"/>
                  <a:gd name="T14" fmla="*/ 20 w 26"/>
                  <a:gd name="T15" fmla="*/ 23 h 32"/>
                  <a:gd name="T16" fmla="*/ 19 w 26"/>
                  <a:gd name="T17" fmla="*/ 17 h 32"/>
                  <a:gd name="T18" fmla="*/ 18 w 26"/>
                  <a:gd name="T19" fmla="*/ 1 h 32"/>
                  <a:gd name="T20" fmla="*/ 24 w 26"/>
                  <a:gd name="T21" fmla="*/ 0 h 32"/>
                  <a:gd name="T22" fmla="*/ 25 w 26"/>
                  <a:gd name="T23" fmla="*/ 16 h 32"/>
                  <a:gd name="T24" fmla="*/ 26 w 26"/>
                  <a:gd name="T25" fmla="*/ 24 h 32"/>
                  <a:gd name="T26" fmla="*/ 24 w 26"/>
                  <a:gd name="T27" fmla="*/ 28 h 32"/>
                  <a:gd name="T28" fmla="*/ 21 w 26"/>
                  <a:gd name="T29" fmla="*/ 30 h 32"/>
                  <a:gd name="T30" fmla="*/ 15 w 26"/>
                  <a:gd name="T31" fmla="*/ 32 h 32"/>
                  <a:gd name="T32" fmla="*/ 8 w 26"/>
                  <a:gd name="T33" fmla="*/ 31 h 32"/>
                  <a:gd name="T34" fmla="*/ 5 w 26"/>
                  <a:gd name="T35" fmla="*/ 29 h 32"/>
                  <a:gd name="T36" fmla="*/ 3 w 26"/>
                  <a:gd name="T37" fmla="*/ 26 h 32"/>
                  <a:gd name="T38" fmla="*/ 1 w 26"/>
                  <a:gd name="T39" fmla="*/ 18 h 32"/>
                  <a:gd name="T40" fmla="*/ 0 w 26"/>
                  <a:gd name="T41" fmla="*/ 3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6" h="32">
                    <a:moveTo>
                      <a:pt x="0" y="3"/>
                    </a:moveTo>
                    <a:cubicBezTo>
                      <a:pt x="6" y="2"/>
                      <a:pt x="6" y="2"/>
                      <a:pt x="6" y="2"/>
                    </a:cubicBezTo>
                    <a:cubicBezTo>
                      <a:pt x="8" y="18"/>
                      <a:pt x="8" y="18"/>
                      <a:pt x="8" y="18"/>
                    </a:cubicBezTo>
                    <a:cubicBezTo>
                      <a:pt x="8" y="21"/>
                      <a:pt x="8" y="22"/>
                      <a:pt x="8" y="23"/>
                    </a:cubicBezTo>
                    <a:cubicBezTo>
                      <a:pt x="9" y="24"/>
                      <a:pt x="9" y="25"/>
                      <a:pt x="10" y="26"/>
                    </a:cubicBezTo>
                    <a:cubicBezTo>
                      <a:pt x="11" y="27"/>
                      <a:pt x="13" y="27"/>
                      <a:pt x="14" y="27"/>
                    </a:cubicBezTo>
                    <a:cubicBezTo>
                      <a:pt x="16" y="27"/>
                      <a:pt x="17" y="26"/>
                      <a:pt x="18" y="25"/>
                    </a:cubicBezTo>
                    <a:cubicBezTo>
                      <a:pt x="19" y="25"/>
                      <a:pt x="20" y="24"/>
                      <a:pt x="20" y="23"/>
                    </a:cubicBezTo>
                    <a:cubicBezTo>
                      <a:pt x="20" y="22"/>
                      <a:pt x="20" y="20"/>
                      <a:pt x="19" y="17"/>
                    </a:cubicBezTo>
                    <a:cubicBezTo>
                      <a:pt x="18" y="1"/>
                      <a:pt x="18" y="1"/>
                      <a:pt x="18" y="1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5" y="16"/>
                      <a:pt x="25" y="16"/>
                      <a:pt x="25" y="16"/>
                    </a:cubicBezTo>
                    <a:cubicBezTo>
                      <a:pt x="26" y="20"/>
                      <a:pt x="26" y="22"/>
                      <a:pt x="26" y="24"/>
                    </a:cubicBezTo>
                    <a:cubicBezTo>
                      <a:pt x="25" y="25"/>
                      <a:pt x="25" y="27"/>
                      <a:pt x="24" y="28"/>
                    </a:cubicBezTo>
                    <a:cubicBezTo>
                      <a:pt x="23" y="29"/>
                      <a:pt x="22" y="30"/>
                      <a:pt x="21" y="30"/>
                    </a:cubicBezTo>
                    <a:cubicBezTo>
                      <a:pt x="19" y="31"/>
                      <a:pt x="17" y="32"/>
                      <a:pt x="15" y="32"/>
                    </a:cubicBezTo>
                    <a:cubicBezTo>
                      <a:pt x="12" y="32"/>
                      <a:pt x="10" y="32"/>
                      <a:pt x="8" y="31"/>
                    </a:cubicBezTo>
                    <a:cubicBezTo>
                      <a:pt x="7" y="31"/>
                      <a:pt x="6" y="30"/>
                      <a:pt x="5" y="29"/>
                    </a:cubicBezTo>
                    <a:cubicBezTo>
                      <a:pt x="4" y="28"/>
                      <a:pt x="3" y="27"/>
                      <a:pt x="3" y="26"/>
                    </a:cubicBezTo>
                    <a:cubicBezTo>
                      <a:pt x="2" y="24"/>
                      <a:pt x="2" y="22"/>
                      <a:pt x="1" y="18"/>
                    </a:cubicBezTo>
                    <a:lnTo>
                      <a:pt x="0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3" name="Freeform 23"/>
              <p:cNvSpPr/>
              <p:nvPr/>
            </p:nvSpPr>
            <p:spPr bwMode="auto">
              <a:xfrm>
                <a:off x="508111" y="913263"/>
                <a:ext cx="32800" cy="35821"/>
              </a:xfrm>
              <a:custGeom>
                <a:avLst/>
                <a:gdLst>
                  <a:gd name="T0" fmla="*/ 21 w 76"/>
                  <a:gd name="T1" fmla="*/ 83 h 83"/>
                  <a:gd name="T2" fmla="*/ 0 w 76"/>
                  <a:gd name="T3" fmla="*/ 14 h 83"/>
                  <a:gd name="T4" fmla="*/ 14 w 76"/>
                  <a:gd name="T5" fmla="*/ 12 h 83"/>
                  <a:gd name="T6" fmla="*/ 57 w 76"/>
                  <a:gd name="T7" fmla="*/ 50 h 83"/>
                  <a:gd name="T8" fmla="*/ 43 w 76"/>
                  <a:gd name="T9" fmla="*/ 2 h 83"/>
                  <a:gd name="T10" fmla="*/ 55 w 76"/>
                  <a:gd name="T11" fmla="*/ 0 h 83"/>
                  <a:gd name="T12" fmla="*/ 76 w 76"/>
                  <a:gd name="T13" fmla="*/ 69 h 83"/>
                  <a:gd name="T14" fmla="*/ 62 w 76"/>
                  <a:gd name="T15" fmla="*/ 71 h 83"/>
                  <a:gd name="T16" fmla="*/ 21 w 76"/>
                  <a:gd name="T17" fmla="*/ 35 h 83"/>
                  <a:gd name="T18" fmla="*/ 33 w 76"/>
                  <a:gd name="T19" fmla="*/ 81 h 83"/>
                  <a:gd name="T20" fmla="*/ 21 w 76"/>
                  <a:gd name="T21" fmla="*/ 83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6" h="83">
                    <a:moveTo>
                      <a:pt x="21" y="83"/>
                    </a:moveTo>
                    <a:lnTo>
                      <a:pt x="0" y="14"/>
                    </a:lnTo>
                    <a:lnTo>
                      <a:pt x="14" y="12"/>
                    </a:lnTo>
                    <a:lnTo>
                      <a:pt x="57" y="50"/>
                    </a:lnTo>
                    <a:lnTo>
                      <a:pt x="43" y="2"/>
                    </a:lnTo>
                    <a:lnTo>
                      <a:pt x="55" y="0"/>
                    </a:lnTo>
                    <a:lnTo>
                      <a:pt x="76" y="69"/>
                    </a:lnTo>
                    <a:lnTo>
                      <a:pt x="62" y="71"/>
                    </a:lnTo>
                    <a:lnTo>
                      <a:pt x="21" y="35"/>
                    </a:lnTo>
                    <a:lnTo>
                      <a:pt x="33" y="81"/>
                    </a:lnTo>
                    <a:lnTo>
                      <a:pt x="21" y="8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4" name="Freeform 24"/>
              <p:cNvSpPr/>
              <p:nvPr/>
            </p:nvSpPr>
            <p:spPr bwMode="auto">
              <a:xfrm>
                <a:off x="538753" y="908084"/>
                <a:ext cx="17263" cy="30642"/>
              </a:xfrm>
              <a:custGeom>
                <a:avLst/>
                <a:gdLst>
                  <a:gd name="T0" fmla="*/ 26 w 40"/>
                  <a:gd name="T1" fmla="*/ 71 h 71"/>
                  <a:gd name="T2" fmla="*/ 0 w 40"/>
                  <a:gd name="T3" fmla="*/ 5 h 71"/>
                  <a:gd name="T4" fmla="*/ 12 w 40"/>
                  <a:gd name="T5" fmla="*/ 0 h 71"/>
                  <a:gd name="T6" fmla="*/ 40 w 40"/>
                  <a:gd name="T7" fmla="*/ 66 h 71"/>
                  <a:gd name="T8" fmla="*/ 26 w 40"/>
                  <a:gd name="T9" fmla="*/ 71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71">
                    <a:moveTo>
                      <a:pt x="26" y="71"/>
                    </a:moveTo>
                    <a:lnTo>
                      <a:pt x="0" y="5"/>
                    </a:lnTo>
                    <a:lnTo>
                      <a:pt x="12" y="0"/>
                    </a:lnTo>
                    <a:lnTo>
                      <a:pt x="40" y="66"/>
                    </a:lnTo>
                    <a:lnTo>
                      <a:pt x="26" y="7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5" name="Freeform 25"/>
              <p:cNvSpPr/>
              <p:nvPr/>
            </p:nvSpPr>
            <p:spPr bwMode="auto">
              <a:xfrm>
                <a:off x="546953" y="893842"/>
                <a:ext cx="30642" cy="34526"/>
              </a:xfrm>
              <a:custGeom>
                <a:avLst/>
                <a:gdLst>
                  <a:gd name="T0" fmla="*/ 57 w 71"/>
                  <a:gd name="T1" fmla="*/ 80 h 80"/>
                  <a:gd name="T2" fmla="*/ 0 w 71"/>
                  <a:gd name="T3" fmla="*/ 30 h 80"/>
                  <a:gd name="T4" fmla="*/ 14 w 71"/>
                  <a:gd name="T5" fmla="*/ 23 h 80"/>
                  <a:gd name="T6" fmla="*/ 57 w 71"/>
                  <a:gd name="T7" fmla="*/ 61 h 80"/>
                  <a:gd name="T8" fmla="*/ 45 w 71"/>
                  <a:gd name="T9" fmla="*/ 7 h 80"/>
                  <a:gd name="T10" fmla="*/ 59 w 71"/>
                  <a:gd name="T11" fmla="*/ 0 h 80"/>
                  <a:gd name="T12" fmla="*/ 71 w 71"/>
                  <a:gd name="T13" fmla="*/ 73 h 80"/>
                  <a:gd name="T14" fmla="*/ 57 w 71"/>
                  <a:gd name="T15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1" h="80">
                    <a:moveTo>
                      <a:pt x="57" y="80"/>
                    </a:moveTo>
                    <a:lnTo>
                      <a:pt x="0" y="30"/>
                    </a:lnTo>
                    <a:lnTo>
                      <a:pt x="14" y="23"/>
                    </a:lnTo>
                    <a:lnTo>
                      <a:pt x="57" y="61"/>
                    </a:lnTo>
                    <a:lnTo>
                      <a:pt x="45" y="7"/>
                    </a:lnTo>
                    <a:lnTo>
                      <a:pt x="59" y="0"/>
                    </a:lnTo>
                    <a:lnTo>
                      <a:pt x="71" y="73"/>
                    </a:lnTo>
                    <a:lnTo>
                      <a:pt x="57" y="8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6" name="Freeform 26"/>
              <p:cNvSpPr/>
              <p:nvPr/>
            </p:nvSpPr>
            <p:spPr bwMode="auto">
              <a:xfrm>
                <a:off x="574574" y="877442"/>
                <a:ext cx="37979" cy="37547"/>
              </a:xfrm>
              <a:custGeom>
                <a:avLst/>
                <a:gdLst>
                  <a:gd name="T0" fmla="*/ 45 w 88"/>
                  <a:gd name="T1" fmla="*/ 87 h 87"/>
                  <a:gd name="T2" fmla="*/ 0 w 88"/>
                  <a:gd name="T3" fmla="*/ 33 h 87"/>
                  <a:gd name="T4" fmla="*/ 43 w 88"/>
                  <a:gd name="T5" fmla="*/ 0 h 87"/>
                  <a:gd name="T6" fmla="*/ 50 w 88"/>
                  <a:gd name="T7" fmla="*/ 9 h 87"/>
                  <a:gd name="T8" fmla="*/ 19 w 88"/>
                  <a:gd name="T9" fmla="*/ 33 h 87"/>
                  <a:gd name="T10" fmla="*/ 28 w 88"/>
                  <a:gd name="T11" fmla="*/ 45 h 87"/>
                  <a:gd name="T12" fmla="*/ 57 w 88"/>
                  <a:gd name="T13" fmla="*/ 23 h 87"/>
                  <a:gd name="T14" fmla="*/ 66 w 88"/>
                  <a:gd name="T15" fmla="*/ 33 h 87"/>
                  <a:gd name="T16" fmla="*/ 38 w 88"/>
                  <a:gd name="T17" fmla="*/ 54 h 87"/>
                  <a:gd name="T18" fmla="*/ 50 w 88"/>
                  <a:gd name="T19" fmla="*/ 68 h 87"/>
                  <a:gd name="T20" fmla="*/ 80 w 88"/>
                  <a:gd name="T21" fmla="*/ 45 h 87"/>
                  <a:gd name="T22" fmla="*/ 88 w 88"/>
                  <a:gd name="T23" fmla="*/ 54 h 87"/>
                  <a:gd name="T24" fmla="*/ 45 w 88"/>
                  <a:gd name="T25" fmla="*/ 87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8" h="87">
                    <a:moveTo>
                      <a:pt x="45" y="87"/>
                    </a:moveTo>
                    <a:lnTo>
                      <a:pt x="0" y="33"/>
                    </a:lnTo>
                    <a:lnTo>
                      <a:pt x="43" y="0"/>
                    </a:lnTo>
                    <a:lnTo>
                      <a:pt x="50" y="9"/>
                    </a:lnTo>
                    <a:lnTo>
                      <a:pt x="19" y="33"/>
                    </a:lnTo>
                    <a:lnTo>
                      <a:pt x="28" y="45"/>
                    </a:lnTo>
                    <a:lnTo>
                      <a:pt x="57" y="23"/>
                    </a:lnTo>
                    <a:lnTo>
                      <a:pt x="66" y="33"/>
                    </a:lnTo>
                    <a:lnTo>
                      <a:pt x="38" y="54"/>
                    </a:lnTo>
                    <a:lnTo>
                      <a:pt x="50" y="68"/>
                    </a:lnTo>
                    <a:lnTo>
                      <a:pt x="80" y="45"/>
                    </a:lnTo>
                    <a:lnTo>
                      <a:pt x="88" y="54"/>
                    </a:lnTo>
                    <a:lnTo>
                      <a:pt x="45" y="87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7" name="Freeform 27"/>
              <p:cNvSpPr>
                <a:spLocks noEditPoints="1"/>
              </p:cNvSpPr>
              <p:nvPr/>
            </p:nvSpPr>
            <p:spPr bwMode="auto">
              <a:xfrm>
                <a:off x="597016" y="857589"/>
                <a:ext cx="41863" cy="36253"/>
              </a:xfrm>
              <a:custGeom>
                <a:avLst/>
                <a:gdLst>
                  <a:gd name="T0" fmla="*/ 8 w 41"/>
                  <a:gd name="T1" fmla="*/ 14 h 35"/>
                  <a:gd name="T2" fmla="*/ 11 w 41"/>
                  <a:gd name="T3" fmla="*/ 11 h 35"/>
                  <a:gd name="T4" fmla="*/ 14 w 41"/>
                  <a:gd name="T5" fmla="*/ 7 h 35"/>
                  <a:gd name="T6" fmla="*/ 17 w 41"/>
                  <a:gd name="T7" fmla="*/ 7 h 35"/>
                  <a:gd name="T8" fmla="*/ 19 w 41"/>
                  <a:gd name="T9" fmla="*/ 8 h 35"/>
                  <a:gd name="T10" fmla="*/ 21 w 41"/>
                  <a:gd name="T11" fmla="*/ 10 h 35"/>
                  <a:gd name="T12" fmla="*/ 20 w 41"/>
                  <a:gd name="T13" fmla="*/ 12 h 35"/>
                  <a:gd name="T14" fmla="*/ 17 w 41"/>
                  <a:gd name="T15" fmla="*/ 16 h 35"/>
                  <a:gd name="T16" fmla="*/ 14 w 41"/>
                  <a:gd name="T17" fmla="*/ 19 h 35"/>
                  <a:gd name="T18" fmla="*/ 8 w 41"/>
                  <a:gd name="T19" fmla="*/ 14 h 35"/>
                  <a:gd name="T20" fmla="*/ 27 w 41"/>
                  <a:gd name="T21" fmla="*/ 31 h 35"/>
                  <a:gd name="T22" fmla="*/ 17 w 41"/>
                  <a:gd name="T23" fmla="*/ 22 h 35"/>
                  <a:gd name="T24" fmla="*/ 18 w 41"/>
                  <a:gd name="T25" fmla="*/ 22 h 35"/>
                  <a:gd name="T26" fmla="*/ 21 w 41"/>
                  <a:gd name="T27" fmla="*/ 19 h 35"/>
                  <a:gd name="T28" fmla="*/ 23 w 41"/>
                  <a:gd name="T29" fmla="*/ 19 h 35"/>
                  <a:gd name="T30" fmla="*/ 28 w 41"/>
                  <a:gd name="T31" fmla="*/ 20 h 35"/>
                  <a:gd name="T32" fmla="*/ 36 w 41"/>
                  <a:gd name="T33" fmla="*/ 21 h 35"/>
                  <a:gd name="T34" fmla="*/ 41 w 41"/>
                  <a:gd name="T35" fmla="*/ 15 h 35"/>
                  <a:gd name="T36" fmla="*/ 34 w 41"/>
                  <a:gd name="T37" fmla="*/ 14 h 35"/>
                  <a:gd name="T38" fmla="*/ 28 w 41"/>
                  <a:gd name="T39" fmla="*/ 13 h 35"/>
                  <a:gd name="T40" fmla="*/ 24 w 41"/>
                  <a:gd name="T41" fmla="*/ 14 h 35"/>
                  <a:gd name="T42" fmla="*/ 26 w 41"/>
                  <a:gd name="T43" fmla="*/ 8 h 35"/>
                  <a:gd name="T44" fmla="*/ 23 w 41"/>
                  <a:gd name="T45" fmla="*/ 3 h 35"/>
                  <a:gd name="T46" fmla="*/ 19 w 41"/>
                  <a:gd name="T47" fmla="*/ 0 h 35"/>
                  <a:gd name="T48" fmla="*/ 14 w 41"/>
                  <a:gd name="T49" fmla="*/ 1 h 35"/>
                  <a:gd name="T50" fmla="*/ 9 w 41"/>
                  <a:gd name="T51" fmla="*/ 6 h 35"/>
                  <a:gd name="T52" fmla="*/ 0 w 41"/>
                  <a:gd name="T53" fmla="*/ 15 h 35"/>
                  <a:gd name="T54" fmla="*/ 23 w 41"/>
                  <a:gd name="T55" fmla="*/ 35 h 35"/>
                  <a:gd name="T56" fmla="*/ 27 w 41"/>
                  <a:gd name="T57" fmla="*/ 31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41" h="35">
                    <a:moveTo>
                      <a:pt x="8" y="14"/>
                    </a:moveTo>
                    <a:cubicBezTo>
                      <a:pt x="11" y="11"/>
                      <a:pt x="11" y="11"/>
                      <a:pt x="11" y="11"/>
                    </a:cubicBezTo>
                    <a:cubicBezTo>
                      <a:pt x="13" y="9"/>
                      <a:pt x="14" y="8"/>
                      <a:pt x="14" y="7"/>
                    </a:cubicBezTo>
                    <a:cubicBezTo>
                      <a:pt x="15" y="7"/>
                      <a:pt x="16" y="6"/>
                      <a:pt x="17" y="7"/>
                    </a:cubicBezTo>
                    <a:cubicBezTo>
                      <a:pt x="18" y="7"/>
                      <a:pt x="18" y="7"/>
                      <a:pt x="19" y="8"/>
                    </a:cubicBezTo>
                    <a:cubicBezTo>
                      <a:pt x="20" y="8"/>
                      <a:pt x="20" y="9"/>
                      <a:pt x="21" y="10"/>
                    </a:cubicBezTo>
                    <a:cubicBezTo>
                      <a:pt x="21" y="10"/>
                      <a:pt x="21" y="11"/>
                      <a:pt x="20" y="12"/>
                    </a:cubicBezTo>
                    <a:cubicBezTo>
                      <a:pt x="20" y="12"/>
                      <a:pt x="19" y="14"/>
                      <a:pt x="17" y="16"/>
                    </a:cubicBezTo>
                    <a:cubicBezTo>
                      <a:pt x="14" y="19"/>
                      <a:pt x="14" y="19"/>
                      <a:pt x="14" y="19"/>
                    </a:cubicBezTo>
                    <a:lnTo>
                      <a:pt x="8" y="14"/>
                    </a:lnTo>
                    <a:close/>
                    <a:moveTo>
                      <a:pt x="27" y="31"/>
                    </a:moveTo>
                    <a:cubicBezTo>
                      <a:pt x="17" y="22"/>
                      <a:pt x="17" y="22"/>
                      <a:pt x="17" y="22"/>
                    </a:cubicBezTo>
                    <a:cubicBezTo>
                      <a:pt x="18" y="22"/>
                      <a:pt x="18" y="22"/>
                      <a:pt x="18" y="22"/>
                    </a:cubicBezTo>
                    <a:cubicBezTo>
                      <a:pt x="19" y="20"/>
                      <a:pt x="20" y="20"/>
                      <a:pt x="21" y="19"/>
                    </a:cubicBezTo>
                    <a:cubicBezTo>
                      <a:pt x="21" y="19"/>
                      <a:pt x="22" y="19"/>
                      <a:pt x="23" y="19"/>
                    </a:cubicBezTo>
                    <a:cubicBezTo>
                      <a:pt x="24" y="19"/>
                      <a:pt x="25" y="19"/>
                      <a:pt x="28" y="20"/>
                    </a:cubicBezTo>
                    <a:cubicBezTo>
                      <a:pt x="36" y="21"/>
                      <a:pt x="36" y="21"/>
                      <a:pt x="36" y="21"/>
                    </a:cubicBezTo>
                    <a:cubicBezTo>
                      <a:pt x="41" y="15"/>
                      <a:pt x="41" y="15"/>
                      <a:pt x="41" y="15"/>
                    </a:cubicBezTo>
                    <a:cubicBezTo>
                      <a:pt x="34" y="14"/>
                      <a:pt x="34" y="14"/>
                      <a:pt x="34" y="14"/>
                    </a:cubicBezTo>
                    <a:cubicBezTo>
                      <a:pt x="31" y="14"/>
                      <a:pt x="29" y="13"/>
                      <a:pt x="28" y="13"/>
                    </a:cubicBezTo>
                    <a:cubicBezTo>
                      <a:pt x="27" y="13"/>
                      <a:pt x="26" y="14"/>
                      <a:pt x="24" y="14"/>
                    </a:cubicBezTo>
                    <a:cubicBezTo>
                      <a:pt x="26" y="12"/>
                      <a:pt x="26" y="10"/>
                      <a:pt x="26" y="8"/>
                    </a:cubicBezTo>
                    <a:cubicBezTo>
                      <a:pt x="26" y="6"/>
                      <a:pt x="25" y="4"/>
                      <a:pt x="23" y="3"/>
                    </a:cubicBezTo>
                    <a:cubicBezTo>
                      <a:pt x="22" y="2"/>
                      <a:pt x="20" y="1"/>
                      <a:pt x="19" y="0"/>
                    </a:cubicBezTo>
                    <a:cubicBezTo>
                      <a:pt x="17" y="0"/>
                      <a:pt x="16" y="0"/>
                      <a:pt x="14" y="1"/>
                    </a:cubicBezTo>
                    <a:cubicBezTo>
                      <a:pt x="13" y="2"/>
                      <a:pt x="11" y="3"/>
                      <a:pt x="9" y="6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23" y="35"/>
                      <a:pt x="23" y="35"/>
                      <a:pt x="23" y="35"/>
                    </a:cubicBezTo>
                    <a:lnTo>
                      <a:pt x="27" y="3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8" name="Freeform 28"/>
              <p:cNvSpPr/>
              <p:nvPr/>
            </p:nvSpPr>
            <p:spPr bwMode="auto">
              <a:xfrm>
                <a:off x="620322" y="834284"/>
                <a:ext cx="32800" cy="30642"/>
              </a:xfrm>
              <a:custGeom>
                <a:avLst/>
                <a:gdLst>
                  <a:gd name="T0" fmla="*/ 13 w 32"/>
                  <a:gd name="T1" fmla="*/ 28 h 30"/>
                  <a:gd name="T2" fmla="*/ 16 w 32"/>
                  <a:gd name="T3" fmla="*/ 22 h 30"/>
                  <a:gd name="T4" fmla="*/ 21 w 32"/>
                  <a:gd name="T5" fmla="*/ 23 h 30"/>
                  <a:gd name="T6" fmla="*/ 25 w 32"/>
                  <a:gd name="T7" fmla="*/ 20 h 30"/>
                  <a:gd name="T8" fmla="*/ 26 w 32"/>
                  <a:gd name="T9" fmla="*/ 16 h 30"/>
                  <a:gd name="T10" fmla="*/ 25 w 32"/>
                  <a:gd name="T11" fmla="*/ 13 h 30"/>
                  <a:gd name="T12" fmla="*/ 23 w 32"/>
                  <a:gd name="T13" fmla="*/ 13 h 30"/>
                  <a:gd name="T14" fmla="*/ 20 w 32"/>
                  <a:gd name="T15" fmla="*/ 14 h 30"/>
                  <a:gd name="T16" fmla="*/ 17 w 32"/>
                  <a:gd name="T17" fmla="*/ 17 h 30"/>
                  <a:gd name="T18" fmla="*/ 10 w 32"/>
                  <a:gd name="T19" fmla="*/ 21 h 30"/>
                  <a:gd name="T20" fmla="*/ 4 w 32"/>
                  <a:gd name="T21" fmla="*/ 20 h 30"/>
                  <a:gd name="T22" fmla="*/ 1 w 32"/>
                  <a:gd name="T23" fmla="*/ 16 h 30"/>
                  <a:gd name="T24" fmla="*/ 0 w 32"/>
                  <a:gd name="T25" fmla="*/ 12 h 30"/>
                  <a:gd name="T26" fmla="*/ 3 w 32"/>
                  <a:gd name="T27" fmla="*/ 6 h 30"/>
                  <a:gd name="T28" fmla="*/ 10 w 32"/>
                  <a:gd name="T29" fmla="*/ 1 h 30"/>
                  <a:gd name="T30" fmla="*/ 17 w 32"/>
                  <a:gd name="T31" fmla="*/ 2 h 30"/>
                  <a:gd name="T32" fmla="*/ 14 w 32"/>
                  <a:gd name="T33" fmla="*/ 7 h 30"/>
                  <a:gd name="T34" fmla="*/ 10 w 32"/>
                  <a:gd name="T35" fmla="*/ 6 h 30"/>
                  <a:gd name="T36" fmla="*/ 7 w 32"/>
                  <a:gd name="T37" fmla="*/ 9 h 30"/>
                  <a:gd name="T38" fmla="*/ 5 w 32"/>
                  <a:gd name="T39" fmla="*/ 13 h 30"/>
                  <a:gd name="T40" fmla="*/ 6 w 32"/>
                  <a:gd name="T41" fmla="*/ 15 h 30"/>
                  <a:gd name="T42" fmla="*/ 9 w 32"/>
                  <a:gd name="T43" fmla="*/ 15 h 30"/>
                  <a:gd name="T44" fmla="*/ 13 w 32"/>
                  <a:gd name="T45" fmla="*/ 12 h 30"/>
                  <a:gd name="T46" fmla="*/ 19 w 32"/>
                  <a:gd name="T47" fmla="*/ 7 h 30"/>
                  <a:gd name="T48" fmla="*/ 23 w 32"/>
                  <a:gd name="T49" fmla="*/ 6 h 30"/>
                  <a:gd name="T50" fmla="*/ 28 w 32"/>
                  <a:gd name="T51" fmla="*/ 8 h 30"/>
                  <a:gd name="T52" fmla="*/ 31 w 32"/>
                  <a:gd name="T53" fmla="*/ 12 h 30"/>
                  <a:gd name="T54" fmla="*/ 32 w 32"/>
                  <a:gd name="T55" fmla="*/ 17 h 30"/>
                  <a:gd name="T56" fmla="*/ 29 w 32"/>
                  <a:gd name="T57" fmla="*/ 23 h 30"/>
                  <a:gd name="T58" fmla="*/ 22 w 32"/>
                  <a:gd name="T59" fmla="*/ 29 h 30"/>
                  <a:gd name="T60" fmla="*/ 13 w 32"/>
                  <a:gd name="T61" fmla="*/ 28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2" h="30">
                    <a:moveTo>
                      <a:pt x="13" y="28"/>
                    </a:moveTo>
                    <a:cubicBezTo>
                      <a:pt x="16" y="22"/>
                      <a:pt x="16" y="22"/>
                      <a:pt x="16" y="22"/>
                    </a:cubicBezTo>
                    <a:cubicBezTo>
                      <a:pt x="18" y="23"/>
                      <a:pt x="20" y="23"/>
                      <a:pt x="21" y="23"/>
                    </a:cubicBezTo>
                    <a:cubicBezTo>
                      <a:pt x="23" y="23"/>
                      <a:pt x="24" y="22"/>
                      <a:pt x="25" y="20"/>
                    </a:cubicBezTo>
                    <a:cubicBezTo>
                      <a:pt x="26" y="19"/>
                      <a:pt x="26" y="17"/>
                      <a:pt x="26" y="16"/>
                    </a:cubicBezTo>
                    <a:cubicBezTo>
                      <a:pt x="26" y="15"/>
                      <a:pt x="26" y="14"/>
                      <a:pt x="25" y="13"/>
                    </a:cubicBezTo>
                    <a:cubicBezTo>
                      <a:pt x="24" y="13"/>
                      <a:pt x="23" y="13"/>
                      <a:pt x="23" y="13"/>
                    </a:cubicBezTo>
                    <a:cubicBezTo>
                      <a:pt x="22" y="13"/>
                      <a:pt x="21" y="13"/>
                      <a:pt x="20" y="14"/>
                    </a:cubicBezTo>
                    <a:cubicBezTo>
                      <a:pt x="20" y="14"/>
                      <a:pt x="19" y="15"/>
                      <a:pt x="17" y="17"/>
                    </a:cubicBezTo>
                    <a:cubicBezTo>
                      <a:pt x="14" y="19"/>
                      <a:pt x="12" y="20"/>
                      <a:pt x="10" y="21"/>
                    </a:cubicBezTo>
                    <a:cubicBezTo>
                      <a:pt x="8" y="22"/>
                      <a:pt x="6" y="21"/>
                      <a:pt x="4" y="20"/>
                    </a:cubicBezTo>
                    <a:cubicBezTo>
                      <a:pt x="2" y="19"/>
                      <a:pt x="1" y="18"/>
                      <a:pt x="1" y="16"/>
                    </a:cubicBezTo>
                    <a:cubicBezTo>
                      <a:pt x="0" y="15"/>
                      <a:pt x="0" y="13"/>
                      <a:pt x="0" y="12"/>
                    </a:cubicBezTo>
                    <a:cubicBezTo>
                      <a:pt x="1" y="10"/>
                      <a:pt x="1" y="8"/>
                      <a:pt x="3" y="6"/>
                    </a:cubicBezTo>
                    <a:cubicBezTo>
                      <a:pt x="5" y="3"/>
                      <a:pt x="7" y="1"/>
                      <a:pt x="10" y="1"/>
                    </a:cubicBezTo>
                    <a:cubicBezTo>
                      <a:pt x="12" y="0"/>
                      <a:pt x="14" y="0"/>
                      <a:pt x="17" y="2"/>
                    </a:cubicBezTo>
                    <a:cubicBezTo>
                      <a:pt x="14" y="7"/>
                      <a:pt x="14" y="7"/>
                      <a:pt x="14" y="7"/>
                    </a:cubicBezTo>
                    <a:cubicBezTo>
                      <a:pt x="12" y="6"/>
                      <a:pt x="11" y="6"/>
                      <a:pt x="10" y="6"/>
                    </a:cubicBezTo>
                    <a:cubicBezTo>
                      <a:pt x="9" y="7"/>
                      <a:pt x="8" y="8"/>
                      <a:pt x="7" y="9"/>
                    </a:cubicBezTo>
                    <a:cubicBezTo>
                      <a:pt x="6" y="10"/>
                      <a:pt x="5" y="12"/>
                      <a:pt x="5" y="13"/>
                    </a:cubicBezTo>
                    <a:cubicBezTo>
                      <a:pt x="5" y="14"/>
                      <a:pt x="6" y="14"/>
                      <a:pt x="6" y="15"/>
                    </a:cubicBezTo>
                    <a:cubicBezTo>
                      <a:pt x="7" y="15"/>
                      <a:pt x="8" y="15"/>
                      <a:pt x="9" y="15"/>
                    </a:cubicBezTo>
                    <a:cubicBezTo>
                      <a:pt x="9" y="15"/>
                      <a:pt x="11" y="14"/>
                      <a:pt x="13" y="12"/>
                    </a:cubicBezTo>
                    <a:cubicBezTo>
                      <a:pt x="16" y="10"/>
                      <a:pt x="17" y="8"/>
                      <a:pt x="19" y="7"/>
                    </a:cubicBezTo>
                    <a:cubicBezTo>
                      <a:pt x="20" y="7"/>
                      <a:pt x="22" y="6"/>
                      <a:pt x="23" y="6"/>
                    </a:cubicBezTo>
                    <a:cubicBezTo>
                      <a:pt x="25" y="6"/>
                      <a:pt x="26" y="7"/>
                      <a:pt x="28" y="8"/>
                    </a:cubicBezTo>
                    <a:cubicBezTo>
                      <a:pt x="30" y="9"/>
                      <a:pt x="31" y="10"/>
                      <a:pt x="31" y="12"/>
                    </a:cubicBezTo>
                    <a:cubicBezTo>
                      <a:pt x="32" y="13"/>
                      <a:pt x="32" y="15"/>
                      <a:pt x="32" y="17"/>
                    </a:cubicBezTo>
                    <a:cubicBezTo>
                      <a:pt x="32" y="19"/>
                      <a:pt x="31" y="21"/>
                      <a:pt x="29" y="23"/>
                    </a:cubicBezTo>
                    <a:cubicBezTo>
                      <a:pt x="27" y="26"/>
                      <a:pt x="25" y="28"/>
                      <a:pt x="22" y="29"/>
                    </a:cubicBezTo>
                    <a:cubicBezTo>
                      <a:pt x="19" y="30"/>
                      <a:pt x="17" y="29"/>
                      <a:pt x="13" y="2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9" name="Freeform 29"/>
              <p:cNvSpPr/>
              <p:nvPr/>
            </p:nvSpPr>
            <p:spPr bwMode="auto">
              <a:xfrm>
                <a:off x="632837" y="819610"/>
                <a:ext cx="30642" cy="19853"/>
              </a:xfrm>
              <a:custGeom>
                <a:avLst/>
                <a:gdLst>
                  <a:gd name="T0" fmla="*/ 64 w 71"/>
                  <a:gd name="T1" fmla="*/ 46 h 46"/>
                  <a:gd name="T2" fmla="*/ 0 w 71"/>
                  <a:gd name="T3" fmla="*/ 15 h 46"/>
                  <a:gd name="T4" fmla="*/ 5 w 71"/>
                  <a:gd name="T5" fmla="*/ 0 h 46"/>
                  <a:gd name="T6" fmla="*/ 71 w 71"/>
                  <a:gd name="T7" fmla="*/ 31 h 46"/>
                  <a:gd name="T8" fmla="*/ 64 w 71"/>
                  <a:gd name="T9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46">
                    <a:moveTo>
                      <a:pt x="64" y="46"/>
                    </a:moveTo>
                    <a:lnTo>
                      <a:pt x="0" y="15"/>
                    </a:lnTo>
                    <a:lnTo>
                      <a:pt x="5" y="0"/>
                    </a:lnTo>
                    <a:lnTo>
                      <a:pt x="71" y="31"/>
                    </a:lnTo>
                    <a:lnTo>
                      <a:pt x="64" y="46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0" name="Freeform 30"/>
              <p:cNvSpPr/>
              <p:nvPr/>
            </p:nvSpPr>
            <p:spPr bwMode="auto">
              <a:xfrm>
                <a:off x="636722" y="794147"/>
                <a:ext cx="34958" cy="24600"/>
              </a:xfrm>
              <a:custGeom>
                <a:avLst/>
                <a:gdLst>
                  <a:gd name="T0" fmla="*/ 76 w 81"/>
                  <a:gd name="T1" fmla="*/ 57 h 57"/>
                  <a:gd name="T2" fmla="*/ 19 w 81"/>
                  <a:gd name="T3" fmla="*/ 36 h 57"/>
                  <a:gd name="T4" fmla="*/ 12 w 81"/>
                  <a:gd name="T5" fmla="*/ 57 h 57"/>
                  <a:gd name="T6" fmla="*/ 0 w 81"/>
                  <a:gd name="T7" fmla="*/ 52 h 57"/>
                  <a:gd name="T8" fmla="*/ 19 w 81"/>
                  <a:gd name="T9" fmla="*/ 0 h 57"/>
                  <a:gd name="T10" fmla="*/ 31 w 81"/>
                  <a:gd name="T11" fmla="*/ 2 h 57"/>
                  <a:gd name="T12" fmla="*/ 24 w 81"/>
                  <a:gd name="T13" fmla="*/ 24 h 57"/>
                  <a:gd name="T14" fmla="*/ 81 w 81"/>
                  <a:gd name="T15" fmla="*/ 43 h 57"/>
                  <a:gd name="T16" fmla="*/ 76 w 81"/>
                  <a:gd name="T17" fmla="*/ 57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1" h="57">
                    <a:moveTo>
                      <a:pt x="76" y="57"/>
                    </a:moveTo>
                    <a:lnTo>
                      <a:pt x="19" y="36"/>
                    </a:lnTo>
                    <a:lnTo>
                      <a:pt x="12" y="57"/>
                    </a:lnTo>
                    <a:lnTo>
                      <a:pt x="0" y="52"/>
                    </a:lnTo>
                    <a:lnTo>
                      <a:pt x="19" y="0"/>
                    </a:lnTo>
                    <a:lnTo>
                      <a:pt x="31" y="2"/>
                    </a:lnTo>
                    <a:lnTo>
                      <a:pt x="24" y="24"/>
                    </a:lnTo>
                    <a:lnTo>
                      <a:pt x="81" y="43"/>
                    </a:lnTo>
                    <a:lnTo>
                      <a:pt x="76" y="57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1" name="Freeform 31"/>
              <p:cNvSpPr/>
              <p:nvPr/>
            </p:nvSpPr>
            <p:spPr bwMode="auto">
              <a:xfrm>
                <a:off x="646216" y="764368"/>
                <a:ext cx="33663" cy="28916"/>
              </a:xfrm>
              <a:custGeom>
                <a:avLst/>
                <a:gdLst>
                  <a:gd name="T0" fmla="*/ 75 w 78"/>
                  <a:gd name="T1" fmla="*/ 52 h 67"/>
                  <a:gd name="T2" fmla="*/ 45 w 78"/>
                  <a:gd name="T3" fmla="*/ 48 h 67"/>
                  <a:gd name="T4" fmla="*/ 0 w 78"/>
                  <a:gd name="T5" fmla="*/ 67 h 67"/>
                  <a:gd name="T6" fmla="*/ 2 w 78"/>
                  <a:gd name="T7" fmla="*/ 50 h 67"/>
                  <a:gd name="T8" fmla="*/ 33 w 78"/>
                  <a:gd name="T9" fmla="*/ 38 h 67"/>
                  <a:gd name="T10" fmla="*/ 9 w 78"/>
                  <a:gd name="T11" fmla="*/ 17 h 67"/>
                  <a:gd name="T12" fmla="*/ 11 w 78"/>
                  <a:gd name="T13" fmla="*/ 0 h 67"/>
                  <a:gd name="T14" fmla="*/ 47 w 78"/>
                  <a:gd name="T15" fmla="*/ 33 h 67"/>
                  <a:gd name="T16" fmla="*/ 78 w 78"/>
                  <a:gd name="T17" fmla="*/ 38 h 67"/>
                  <a:gd name="T18" fmla="*/ 75 w 78"/>
                  <a:gd name="T19" fmla="*/ 52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8" h="67">
                    <a:moveTo>
                      <a:pt x="75" y="52"/>
                    </a:moveTo>
                    <a:lnTo>
                      <a:pt x="45" y="48"/>
                    </a:lnTo>
                    <a:lnTo>
                      <a:pt x="0" y="67"/>
                    </a:lnTo>
                    <a:lnTo>
                      <a:pt x="2" y="50"/>
                    </a:lnTo>
                    <a:lnTo>
                      <a:pt x="33" y="38"/>
                    </a:lnTo>
                    <a:lnTo>
                      <a:pt x="9" y="17"/>
                    </a:lnTo>
                    <a:lnTo>
                      <a:pt x="11" y="0"/>
                    </a:lnTo>
                    <a:lnTo>
                      <a:pt x="47" y="33"/>
                    </a:lnTo>
                    <a:lnTo>
                      <a:pt x="78" y="38"/>
                    </a:lnTo>
                    <a:lnTo>
                      <a:pt x="75" y="5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2" name="Freeform 32"/>
              <p:cNvSpPr>
                <a:spLocks noEditPoints="1"/>
              </p:cNvSpPr>
              <p:nvPr/>
            </p:nvSpPr>
            <p:spPr bwMode="auto">
              <a:xfrm>
                <a:off x="306131" y="576630"/>
                <a:ext cx="328864" cy="327138"/>
              </a:xfrm>
              <a:custGeom>
                <a:avLst/>
                <a:gdLst>
                  <a:gd name="T0" fmla="*/ 161 w 322"/>
                  <a:gd name="T1" fmla="*/ 0 h 319"/>
                  <a:gd name="T2" fmla="*/ 0 w 322"/>
                  <a:gd name="T3" fmla="*/ 159 h 319"/>
                  <a:gd name="T4" fmla="*/ 161 w 322"/>
                  <a:gd name="T5" fmla="*/ 319 h 319"/>
                  <a:gd name="T6" fmla="*/ 322 w 322"/>
                  <a:gd name="T7" fmla="*/ 159 h 319"/>
                  <a:gd name="T8" fmla="*/ 161 w 322"/>
                  <a:gd name="T9" fmla="*/ 0 h 319"/>
                  <a:gd name="T10" fmla="*/ 161 w 322"/>
                  <a:gd name="T11" fmla="*/ 6 h 319"/>
                  <a:gd name="T12" fmla="*/ 316 w 322"/>
                  <a:gd name="T13" fmla="*/ 159 h 319"/>
                  <a:gd name="T14" fmla="*/ 299 w 322"/>
                  <a:gd name="T15" fmla="*/ 228 h 319"/>
                  <a:gd name="T16" fmla="*/ 23 w 322"/>
                  <a:gd name="T17" fmla="*/ 228 h 319"/>
                  <a:gd name="T18" fmla="*/ 23 w 322"/>
                  <a:gd name="T19" fmla="*/ 229 h 319"/>
                  <a:gd name="T20" fmla="*/ 6 w 322"/>
                  <a:gd name="T21" fmla="*/ 159 h 319"/>
                  <a:gd name="T22" fmla="*/ 161 w 322"/>
                  <a:gd name="T23" fmla="*/ 6 h 319"/>
                  <a:gd name="T24" fmla="*/ 161 w 322"/>
                  <a:gd name="T25" fmla="*/ 313 h 319"/>
                  <a:gd name="T26" fmla="*/ 27 w 322"/>
                  <a:gd name="T27" fmla="*/ 236 h 319"/>
                  <a:gd name="T28" fmla="*/ 295 w 322"/>
                  <a:gd name="T29" fmla="*/ 236 h 319"/>
                  <a:gd name="T30" fmla="*/ 161 w 322"/>
                  <a:gd name="T31" fmla="*/ 313 h 3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22" h="319">
                    <a:moveTo>
                      <a:pt x="161" y="0"/>
                    </a:moveTo>
                    <a:cubicBezTo>
                      <a:pt x="72" y="0"/>
                      <a:pt x="0" y="71"/>
                      <a:pt x="0" y="159"/>
                    </a:cubicBezTo>
                    <a:cubicBezTo>
                      <a:pt x="0" y="248"/>
                      <a:pt x="72" y="319"/>
                      <a:pt x="161" y="319"/>
                    </a:cubicBezTo>
                    <a:cubicBezTo>
                      <a:pt x="250" y="319"/>
                      <a:pt x="322" y="248"/>
                      <a:pt x="322" y="159"/>
                    </a:cubicBezTo>
                    <a:cubicBezTo>
                      <a:pt x="322" y="71"/>
                      <a:pt x="250" y="0"/>
                      <a:pt x="161" y="0"/>
                    </a:cubicBezTo>
                    <a:close/>
                    <a:moveTo>
                      <a:pt x="161" y="6"/>
                    </a:moveTo>
                    <a:cubicBezTo>
                      <a:pt x="247" y="6"/>
                      <a:pt x="316" y="75"/>
                      <a:pt x="316" y="159"/>
                    </a:cubicBezTo>
                    <a:cubicBezTo>
                      <a:pt x="316" y="184"/>
                      <a:pt x="310" y="208"/>
                      <a:pt x="299" y="228"/>
                    </a:cubicBezTo>
                    <a:cubicBezTo>
                      <a:pt x="23" y="228"/>
                      <a:pt x="23" y="228"/>
                      <a:pt x="23" y="228"/>
                    </a:cubicBezTo>
                    <a:cubicBezTo>
                      <a:pt x="23" y="229"/>
                      <a:pt x="23" y="229"/>
                      <a:pt x="23" y="229"/>
                    </a:cubicBezTo>
                    <a:cubicBezTo>
                      <a:pt x="12" y="208"/>
                      <a:pt x="6" y="184"/>
                      <a:pt x="6" y="159"/>
                    </a:cubicBezTo>
                    <a:cubicBezTo>
                      <a:pt x="6" y="75"/>
                      <a:pt x="75" y="6"/>
                      <a:pt x="161" y="6"/>
                    </a:cubicBezTo>
                    <a:close/>
                    <a:moveTo>
                      <a:pt x="161" y="313"/>
                    </a:moveTo>
                    <a:cubicBezTo>
                      <a:pt x="104" y="313"/>
                      <a:pt x="54" y="282"/>
                      <a:pt x="27" y="236"/>
                    </a:cubicBezTo>
                    <a:cubicBezTo>
                      <a:pt x="295" y="236"/>
                      <a:pt x="295" y="236"/>
                      <a:pt x="295" y="236"/>
                    </a:cubicBezTo>
                    <a:cubicBezTo>
                      <a:pt x="269" y="282"/>
                      <a:pt x="218" y="313"/>
                      <a:pt x="161" y="3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3" name="Freeform 33"/>
              <p:cNvSpPr>
                <a:spLocks noEditPoints="1"/>
              </p:cNvSpPr>
              <p:nvPr/>
            </p:nvSpPr>
            <p:spPr bwMode="auto">
              <a:xfrm>
                <a:off x="327279" y="596051"/>
                <a:ext cx="286138" cy="212337"/>
              </a:xfrm>
              <a:custGeom>
                <a:avLst/>
                <a:gdLst>
                  <a:gd name="T0" fmla="*/ 236 w 280"/>
                  <a:gd name="T1" fmla="*/ 171 h 207"/>
                  <a:gd name="T2" fmla="*/ 158 w 280"/>
                  <a:gd name="T3" fmla="*/ 183 h 207"/>
                  <a:gd name="T4" fmla="*/ 187 w 280"/>
                  <a:gd name="T5" fmla="*/ 139 h 207"/>
                  <a:gd name="T6" fmla="*/ 214 w 280"/>
                  <a:gd name="T7" fmla="*/ 153 h 207"/>
                  <a:gd name="T8" fmla="*/ 232 w 280"/>
                  <a:gd name="T9" fmla="*/ 139 h 207"/>
                  <a:gd name="T10" fmla="*/ 259 w 280"/>
                  <a:gd name="T11" fmla="*/ 152 h 207"/>
                  <a:gd name="T12" fmla="*/ 271 w 280"/>
                  <a:gd name="T13" fmla="*/ 139 h 207"/>
                  <a:gd name="T14" fmla="*/ 242 w 280"/>
                  <a:gd name="T15" fmla="*/ 120 h 207"/>
                  <a:gd name="T16" fmla="*/ 179 w 280"/>
                  <a:gd name="T17" fmla="*/ 78 h 207"/>
                  <a:gd name="T18" fmla="*/ 101 w 280"/>
                  <a:gd name="T19" fmla="*/ 78 h 207"/>
                  <a:gd name="T20" fmla="*/ 46 w 280"/>
                  <a:gd name="T21" fmla="*/ 106 h 207"/>
                  <a:gd name="T22" fmla="*/ 9 w 280"/>
                  <a:gd name="T23" fmla="*/ 125 h 207"/>
                  <a:gd name="T24" fmla="*/ 24 w 280"/>
                  <a:gd name="T25" fmla="*/ 149 h 207"/>
                  <a:gd name="T26" fmla="*/ 56 w 280"/>
                  <a:gd name="T27" fmla="*/ 124 h 207"/>
                  <a:gd name="T28" fmla="*/ 69 w 280"/>
                  <a:gd name="T29" fmla="*/ 149 h 207"/>
                  <a:gd name="T30" fmla="*/ 100 w 280"/>
                  <a:gd name="T31" fmla="*/ 124 h 207"/>
                  <a:gd name="T32" fmla="*/ 120 w 280"/>
                  <a:gd name="T33" fmla="*/ 138 h 207"/>
                  <a:gd name="T34" fmla="*/ 123 w 280"/>
                  <a:gd name="T35" fmla="*/ 182 h 207"/>
                  <a:gd name="T36" fmla="*/ 44 w 280"/>
                  <a:gd name="T37" fmla="*/ 171 h 207"/>
                  <a:gd name="T38" fmla="*/ 0 w 280"/>
                  <a:gd name="T39" fmla="*/ 186 h 207"/>
                  <a:gd name="T40" fmla="*/ 98 w 280"/>
                  <a:gd name="T41" fmla="*/ 188 h 207"/>
                  <a:gd name="T42" fmla="*/ 183 w 280"/>
                  <a:gd name="T43" fmla="*/ 188 h 207"/>
                  <a:gd name="T44" fmla="*/ 280 w 280"/>
                  <a:gd name="T45" fmla="*/ 186 h 207"/>
                  <a:gd name="T46" fmla="*/ 203 w 280"/>
                  <a:gd name="T47" fmla="*/ 79 h 207"/>
                  <a:gd name="T48" fmla="*/ 199 w 280"/>
                  <a:gd name="T49" fmla="*/ 122 h 207"/>
                  <a:gd name="T50" fmla="*/ 203 w 280"/>
                  <a:gd name="T51" fmla="*/ 79 h 207"/>
                  <a:gd name="T52" fmla="*/ 65 w 280"/>
                  <a:gd name="T53" fmla="*/ 105 h 207"/>
                  <a:gd name="T54" fmla="*/ 93 w 280"/>
                  <a:gd name="T55" fmla="*/ 95 h 207"/>
                  <a:gd name="T56" fmla="*/ 148 w 280"/>
                  <a:gd name="T57" fmla="*/ 108 h 207"/>
                  <a:gd name="T58" fmla="*/ 136 w 280"/>
                  <a:gd name="T59" fmla="*/ 84 h 207"/>
                  <a:gd name="T60" fmla="*/ 108 w 280"/>
                  <a:gd name="T61" fmla="*/ 107 h 207"/>
                  <a:gd name="T62" fmla="*/ 179 w 280"/>
                  <a:gd name="T63" fmla="*/ 122 h 207"/>
                  <a:gd name="T64" fmla="*/ 161 w 280"/>
                  <a:gd name="T65" fmla="*/ 108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80" h="207">
                    <a:moveTo>
                      <a:pt x="275" y="174"/>
                    </a:moveTo>
                    <a:cubicBezTo>
                      <a:pt x="253" y="191"/>
                      <a:pt x="236" y="171"/>
                      <a:pt x="236" y="171"/>
                    </a:cubicBezTo>
                    <a:cubicBezTo>
                      <a:pt x="207" y="198"/>
                      <a:pt x="184" y="172"/>
                      <a:pt x="184" y="172"/>
                    </a:cubicBezTo>
                    <a:cubicBezTo>
                      <a:pt x="166" y="185"/>
                      <a:pt x="158" y="183"/>
                      <a:pt x="158" y="183"/>
                    </a:cubicBezTo>
                    <a:cubicBezTo>
                      <a:pt x="152" y="139"/>
                      <a:pt x="152" y="139"/>
                      <a:pt x="152" y="139"/>
                    </a:cubicBezTo>
                    <a:cubicBezTo>
                      <a:pt x="187" y="139"/>
                      <a:pt x="187" y="139"/>
                      <a:pt x="187" y="139"/>
                    </a:cubicBezTo>
                    <a:cubicBezTo>
                      <a:pt x="193" y="153"/>
                      <a:pt x="193" y="153"/>
                      <a:pt x="193" y="153"/>
                    </a:cubicBezTo>
                    <a:cubicBezTo>
                      <a:pt x="214" y="153"/>
                      <a:pt x="214" y="153"/>
                      <a:pt x="214" y="153"/>
                    </a:cubicBezTo>
                    <a:cubicBezTo>
                      <a:pt x="208" y="139"/>
                      <a:pt x="208" y="139"/>
                      <a:pt x="208" y="139"/>
                    </a:cubicBezTo>
                    <a:cubicBezTo>
                      <a:pt x="232" y="139"/>
                      <a:pt x="232" y="139"/>
                      <a:pt x="232" y="139"/>
                    </a:cubicBezTo>
                    <a:cubicBezTo>
                      <a:pt x="238" y="153"/>
                      <a:pt x="238" y="153"/>
                      <a:pt x="238" y="153"/>
                    </a:cubicBezTo>
                    <a:cubicBezTo>
                      <a:pt x="259" y="152"/>
                      <a:pt x="259" y="152"/>
                      <a:pt x="259" y="152"/>
                    </a:cubicBezTo>
                    <a:cubicBezTo>
                      <a:pt x="253" y="139"/>
                      <a:pt x="253" y="139"/>
                      <a:pt x="253" y="139"/>
                    </a:cubicBezTo>
                    <a:cubicBezTo>
                      <a:pt x="271" y="139"/>
                      <a:pt x="271" y="139"/>
                      <a:pt x="271" y="139"/>
                    </a:cubicBezTo>
                    <a:cubicBezTo>
                      <a:pt x="271" y="119"/>
                      <a:pt x="271" y="119"/>
                      <a:pt x="271" y="119"/>
                    </a:cubicBezTo>
                    <a:cubicBezTo>
                      <a:pt x="242" y="120"/>
                      <a:pt x="242" y="120"/>
                      <a:pt x="242" y="120"/>
                    </a:cubicBezTo>
                    <a:cubicBezTo>
                      <a:pt x="207" y="49"/>
                      <a:pt x="207" y="49"/>
                      <a:pt x="207" y="49"/>
                    </a:cubicBezTo>
                    <a:cubicBezTo>
                      <a:pt x="179" y="78"/>
                      <a:pt x="179" y="78"/>
                      <a:pt x="179" y="78"/>
                    </a:cubicBezTo>
                    <a:cubicBezTo>
                      <a:pt x="141" y="0"/>
                      <a:pt x="141" y="0"/>
                      <a:pt x="141" y="0"/>
                    </a:cubicBezTo>
                    <a:cubicBezTo>
                      <a:pt x="101" y="78"/>
                      <a:pt x="101" y="78"/>
                      <a:pt x="101" y="78"/>
                    </a:cubicBezTo>
                    <a:cubicBezTo>
                      <a:pt x="74" y="49"/>
                      <a:pt x="74" y="49"/>
                      <a:pt x="74" y="49"/>
                    </a:cubicBezTo>
                    <a:cubicBezTo>
                      <a:pt x="46" y="106"/>
                      <a:pt x="46" y="106"/>
                      <a:pt x="46" y="106"/>
                    </a:cubicBezTo>
                    <a:cubicBezTo>
                      <a:pt x="10" y="105"/>
                      <a:pt x="10" y="105"/>
                      <a:pt x="10" y="105"/>
                    </a:cubicBezTo>
                    <a:cubicBezTo>
                      <a:pt x="9" y="125"/>
                      <a:pt x="9" y="125"/>
                      <a:pt x="9" y="125"/>
                    </a:cubicBezTo>
                    <a:cubicBezTo>
                      <a:pt x="36" y="124"/>
                      <a:pt x="36" y="124"/>
                      <a:pt x="36" y="124"/>
                    </a:cubicBezTo>
                    <a:cubicBezTo>
                      <a:pt x="24" y="149"/>
                      <a:pt x="24" y="149"/>
                      <a:pt x="24" y="149"/>
                    </a:cubicBezTo>
                    <a:cubicBezTo>
                      <a:pt x="44" y="149"/>
                      <a:pt x="44" y="149"/>
                      <a:pt x="44" y="149"/>
                    </a:cubicBezTo>
                    <a:cubicBezTo>
                      <a:pt x="56" y="124"/>
                      <a:pt x="56" y="124"/>
                      <a:pt x="56" y="124"/>
                    </a:cubicBezTo>
                    <a:cubicBezTo>
                      <a:pt x="80" y="124"/>
                      <a:pt x="80" y="124"/>
                      <a:pt x="80" y="124"/>
                    </a:cubicBezTo>
                    <a:cubicBezTo>
                      <a:pt x="69" y="149"/>
                      <a:pt x="69" y="149"/>
                      <a:pt x="69" y="149"/>
                    </a:cubicBezTo>
                    <a:cubicBezTo>
                      <a:pt x="89" y="149"/>
                      <a:pt x="89" y="149"/>
                      <a:pt x="89" y="149"/>
                    </a:cubicBezTo>
                    <a:cubicBezTo>
                      <a:pt x="100" y="124"/>
                      <a:pt x="100" y="124"/>
                      <a:pt x="100" y="124"/>
                    </a:cubicBezTo>
                    <a:cubicBezTo>
                      <a:pt x="131" y="124"/>
                      <a:pt x="131" y="124"/>
                      <a:pt x="131" y="124"/>
                    </a:cubicBezTo>
                    <a:cubicBezTo>
                      <a:pt x="120" y="138"/>
                      <a:pt x="120" y="138"/>
                      <a:pt x="120" y="138"/>
                    </a:cubicBezTo>
                    <a:cubicBezTo>
                      <a:pt x="129" y="139"/>
                      <a:pt x="129" y="139"/>
                      <a:pt x="129" y="139"/>
                    </a:cubicBezTo>
                    <a:cubicBezTo>
                      <a:pt x="123" y="182"/>
                      <a:pt x="123" y="182"/>
                      <a:pt x="123" y="182"/>
                    </a:cubicBezTo>
                    <a:cubicBezTo>
                      <a:pt x="113" y="185"/>
                      <a:pt x="98" y="172"/>
                      <a:pt x="98" y="172"/>
                    </a:cubicBezTo>
                    <a:cubicBezTo>
                      <a:pt x="69" y="198"/>
                      <a:pt x="44" y="171"/>
                      <a:pt x="44" y="171"/>
                    </a:cubicBezTo>
                    <a:cubicBezTo>
                      <a:pt x="26" y="191"/>
                      <a:pt x="5" y="174"/>
                      <a:pt x="5" y="174"/>
                    </a:cubicBezTo>
                    <a:cubicBezTo>
                      <a:pt x="0" y="186"/>
                      <a:pt x="0" y="186"/>
                      <a:pt x="0" y="186"/>
                    </a:cubicBezTo>
                    <a:cubicBezTo>
                      <a:pt x="23" y="201"/>
                      <a:pt x="45" y="187"/>
                      <a:pt x="45" y="187"/>
                    </a:cubicBezTo>
                    <a:cubicBezTo>
                      <a:pt x="74" y="206"/>
                      <a:pt x="98" y="188"/>
                      <a:pt x="98" y="188"/>
                    </a:cubicBezTo>
                    <a:cubicBezTo>
                      <a:pt x="127" y="207"/>
                      <a:pt x="140" y="189"/>
                      <a:pt x="140" y="189"/>
                    </a:cubicBezTo>
                    <a:cubicBezTo>
                      <a:pt x="159" y="206"/>
                      <a:pt x="183" y="188"/>
                      <a:pt x="183" y="188"/>
                    </a:cubicBezTo>
                    <a:cubicBezTo>
                      <a:pt x="207" y="207"/>
                      <a:pt x="235" y="187"/>
                      <a:pt x="235" y="187"/>
                    </a:cubicBezTo>
                    <a:cubicBezTo>
                      <a:pt x="259" y="202"/>
                      <a:pt x="280" y="186"/>
                      <a:pt x="280" y="186"/>
                    </a:cubicBezTo>
                    <a:lnTo>
                      <a:pt x="275" y="174"/>
                    </a:lnTo>
                    <a:close/>
                    <a:moveTo>
                      <a:pt x="203" y="79"/>
                    </a:moveTo>
                    <a:cubicBezTo>
                      <a:pt x="223" y="121"/>
                      <a:pt x="223" y="121"/>
                      <a:pt x="223" y="121"/>
                    </a:cubicBezTo>
                    <a:cubicBezTo>
                      <a:pt x="199" y="122"/>
                      <a:pt x="199" y="122"/>
                      <a:pt x="199" y="122"/>
                    </a:cubicBezTo>
                    <a:cubicBezTo>
                      <a:pt x="187" y="95"/>
                      <a:pt x="187" y="95"/>
                      <a:pt x="187" y="95"/>
                    </a:cubicBezTo>
                    <a:lnTo>
                      <a:pt x="203" y="79"/>
                    </a:lnTo>
                    <a:close/>
                    <a:moveTo>
                      <a:pt x="88" y="106"/>
                    </a:moveTo>
                    <a:cubicBezTo>
                      <a:pt x="65" y="105"/>
                      <a:pt x="65" y="105"/>
                      <a:pt x="65" y="105"/>
                    </a:cubicBezTo>
                    <a:cubicBezTo>
                      <a:pt x="78" y="79"/>
                      <a:pt x="78" y="79"/>
                      <a:pt x="78" y="79"/>
                    </a:cubicBezTo>
                    <a:cubicBezTo>
                      <a:pt x="93" y="95"/>
                      <a:pt x="93" y="95"/>
                      <a:pt x="93" y="95"/>
                    </a:cubicBezTo>
                    <a:lnTo>
                      <a:pt x="88" y="106"/>
                    </a:lnTo>
                    <a:close/>
                    <a:moveTo>
                      <a:pt x="148" y="108"/>
                    </a:moveTo>
                    <a:cubicBezTo>
                      <a:pt x="145" y="84"/>
                      <a:pt x="145" y="84"/>
                      <a:pt x="145" y="84"/>
                    </a:cubicBezTo>
                    <a:cubicBezTo>
                      <a:pt x="136" y="84"/>
                      <a:pt x="136" y="84"/>
                      <a:pt x="136" y="84"/>
                    </a:cubicBezTo>
                    <a:cubicBezTo>
                      <a:pt x="132" y="108"/>
                      <a:pt x="132" y="108"/>
                      <a:pt x="132" y="108"/>
                    </a:cubicBezTo>
                    <a:cubicBezTo>
                      <a:pt x="108" y="107"/>
                      <a:pt x="108" y="107"/>
                      <a:pt x="108" y="107"/>
                    </a:cubicBezTo>
                    <a:cubicBezTo>
                      <a:pt x="141" y="39"/>
                      <a:pt x="141" y="39"/>
                      <a:pt x="141" y="39"/>
                    </a:cubicBezTo>
                    <a:cubicBezTo>
                      <a:pt x="179" y="122"/>
                      <a:pt x="179" y="122"/>
                      <a:pt x="179" y="122"/>
                    </a:cubicBezTo>
                    <a:cubicBezTo>
                      <a:pt x="150" y="123"/>
                      <a:pt x="150" y="123"/>
                      <a:pt x="150" y="123"/>
                    </a:cubicBezTo>
                    <a:cubicBezTo>
                      <a:pt x="161" y="108"/>
                      <a:pt x="161" y="108"/>
                      <a:pt x="161" y="108"/>
                    </a:cubicBezTo>
                    <a:lnTo>
                      <a:pt x="148" y="108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4" name="Freeform 34"/>
              <p:cNvSpPr/>
              <p:nvPr/>
            </p:nvSpPr>
            <p:spPr bwMode="auto">
              <a:xfrm>
                <a:off x="271173" y="644388"/>
                <a:ext cx="17263" cy="19421"/>
              </a:xfrm>
              <a:custGeom>
                <a:avLst/>
                <a:gdLst>
                  <a:gd name="T0" fmla="*/ 15 w 17"/>
                  <a:gd name="T1" fmla="*/ 18 h 19"/>
                  <a:gd name="T2" fmla="*/ 17 w 17"/>
                  <a:gd name="T3" fmla="*/ 18 h 19"/>
                  <a:gd name="T4" fmla="*/ 16 w 17"/>
                  <a:gd name="T5" fmla="*/ 12 h 19"/>
                  <a:gd name="T6" fmla="*/ 9 w 17"/>
                  <a:gd name="T7" fmla="*/ 1 h 19"/>
                  <a:gd name="T8" fmla="*/ 1 w 17"/>
                  <a:gd name="T9" fmla="*/ 0 h 19"/>
                  <a:gd name="T10" fmla="*/ 1 w 17"/>
                  <a:gd name="T11" fmla="*/ 2 h 19"/>
                  <a:gd name="T12" fmla="*/ 7 w 17"/>
                  <a:gd name="T13" fmla="*/ 6 h 19"/>
                  <a:gd name="T14" fmla="*/ 13 w 17"/>
                  <a:gd name="T15" fmla="*/ 14 h 19"/>
                  <a:gd name="T16" fmla="*/ 15 w 17"/>
                  <a:gd name="T17" fmla="*/ 18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19">
                    <a:moveTo>
                      <a:pt x="15" y="18"/>
                    </a:moveTo>
                    <a:cubicBezTo>
                      <a:pt x="15" y="18"/>
                      <a:pt x="16" y="19"/>
                      <a:pt x="17" y="18"/>
                    </a:cubicBezTo>
                    <a:cubicBezTo>
                      <a:pt x="17" y="18"/>
                      <a:pt x="17" y="14"/>
                      <a:pt x="16" y="12"/>
                    </a:cubicBezTo>
                    <a:cubicBezTo>
                      <a:pt x="16" y="12"/>
                      <a:pt x="10" y="5"/>
                      <a:pt x="9" y="1"/>
                    </a:cubicBezTo>
                    <a:cubicBezTo>
                      <a:pt x="9" y="1"/>
                      <a:pt x="8" y="0"/>
                      <a:pt x="1" y="0"/>
                    </a:cubicBezTo>
                    <a:cubicBezTo>
                      <a:pt x="1" y="0"/>
                      <a:pt x="0" y="1"/>
                      <a:pt x="1" y="2"/>
                    </a:cubicBezTo>
                    <a:cubicBezTo>
                      <a:pt x="2" y="2"/>
                      <a:pt x="4" y="1"/>
                      <a:pt x="7" y="6"/>
                    </a:cubicBezTo>
                    <a:cubicBezTo>
                      <a:pt x="13" y="14"/>
                      <a:pt x="13" y="14"/>
                      <a:pt x="13" y="14"/>
                    </a:cubicBezTo>
                    <a:cubicBezTo>
                      <a:pt x="13" y="14"/>
                      <a:pt x="15" y="17"/>
                      <a:pt x="15" y="1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5" name="Freeform 35"/>
              <p:cNvSpPr/>
              <p:nvPr/>
            </p:nvSpPr>
            <p:spPr bwMode="auto">
              <a:xfrm>
                <a:off x="297931" y="650430"/>
                <a:ext cx="12084" cy="17695"/>
              </a:xfrm>
              <a:custGeom>
                <a:avLst/>
                <a:gdLst>
                  <a:gd name="T0" fmla="*/ 10 w 12"/>
                  <a:gd name="T1" fmla="*/ 1 h 17"/>
                  <a:gd name="T2" fmla="*/ 3 w 12"/>
                  <a:gd name="T3" fmla="*/ 0 h 17"/>
                  <a:gd name="T4" fmla="*/ 2 w 12"/>
                  <a:gd name="T5" fmla="*/ 2 h 17"/>
                  <a:gd name="T6" fmla="*/ 5 w 12"/>
                  <a:gd name="T7" fmla="*/ 15 h 17"/>
                  <a:gd name="T8" fmla="*/ 7 w 12"/>
                  <a:gd name="T9" fmla="*/ 14 h 17"/>
                  <a:gd name="T10" fmla="*/ 11 w 12"/>
                  <a:gd name="T11" fmla="*/ 4 h 17"/>
                  <a:gd name="T12" fmla="*/ 10 w 12"/>
                  <a:gd name="T13" fmla="*/ 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17">
                    <a:moveTo>
                      <a:pt x="10" y="1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0" y="1"/>
                      <a:pt x="2" y="2"/>
                    </a:cubicBezTo>
                    <a:cubicBezTo>
                      <a:pt x="2" y="2"/>
                      <a:pt x="6" y="10"/>
                      <a:pt x="5" y="15"/>
                    </a:cubicBezTo>
                    <a:cubicBezTo>
                      <a:pt x="5" y="15"/>
                      <a:pt x="6" y="17"/>
                      <a:pt x="7" y="14"/>
                    </a:cubicBezTo>
                    <a:cubicBezTo>
                      <a:pt x="7" y="14"/>
                      <a:pt x="9" y="5"/>
                      <a:pt x="11" y="4"/>
                    </a:cubicBezTo>
                    <a:cubicBezTo>
                      <a:pt x="11" y="4"/>
                      <a:pt x="12" y="1"/>
                      <a:pt x="1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6" name="Freeform 36"/>
              <p:cNvSpPr/>
              <p:nvPr/>
            </p:nvSpPr>
            <p:spPr bwMode="auto">
              <a:xfrm>
                <a:off x="278510" y="659925"/>
                <a:ext cx="18126" cy="34526"/>
              </a:xfrm>
              <a:custGeom>
                <a:avLst/>
                <a:gdLst>
                  <a:gd name="T0" fmla="*/ 15 w 18"/>
                  <a:gd name="T1" fmla="*/ 2 h 34"/>
                  <a:gd name="T2" fmla="*/ 14 w 18"/>
                  <a:gd name="T3" fmla="*/ 2 h 34"/>
                  <a:gd name="T4" fmla="*/ 12 w 18"/>
                  <a:gd name="T5" fmla="*/ 12 h 34"/>
                  <a:gd name="T6" fmla="*/ 12 w 18"/>
                  <a:gd name="T7" fmla="*/ 21 h 34"/>
                  <a:gd name="T8" fmla="*/ 11 w 18"/>
                  <a:gd name="T9" fmla="*/ 27 h 34"/>
                  <a:gd name="T10" fmla="*/ 10 w 18"/>
                  <a:gd name="T11" fmla="*/ 27 h 34"/>
                  <a:gd name="T12" fmla="*/ 1 w 18"/>
                  <a:gd name="T13" fmla="*/ 18 h 34"/>
                  <a:gd name="T14" fmla="*/ 2 w 18"/>
                  <a:gd name="T15" fmla="*/ 20 h 34"/>
                  <a:gd name="T16" fmla="*/ 6 w 18"/>
                  <a:gd name="T17" fmla="*/ 33 h 34"/>
                  <a:gd name="T18" fmla="*/ 13 w 18"/>
                  <a:gd name="T19" fmla="*/ 34 h 34"/>
                  <a:gd name="T20" fmla="*/ 18 w 18"/>
                  <a:gd name="T21" fmla="*/ 21 h 34"/>
                  <a:gd name="T22" fmla="*/ 17 w 18"/>
                  <a:gd name="T23" fmla="*/ 13 h 34"/>
                  <a:gd name="T24" fmla="*/ 15 w 18"/>
                  <a:gd name="T25" fmla="*/ 2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8" h="34">
                    <a:moveTo>
                      <a:pt x="15" y="2"/>
                    </a:moveTo>
                    <a:cubicBezTo>
                      <a:pt x="15" y="2"/>
                      <a:pt x="15" y="0"/>
                      <a:pt x="14" y="2"/>
                    </a:cubicBezTo>
                    <a:cubicBezTo>
                      <a:pt x="14" y="2"/>
                      <a:pt x="14" y="9"/>
                      <a:pt x="12" y="12"/>
                    </a:cubicBezTo>
                    <a:cubicBezTo>
                      <a:pt x="12" y="12"/>
                      <a:pt x="12" y="19"/>
                      <a:pt x="12" y="21"/>
                    </a:cubicBezTo>
                    <a:cubicBezTo>
                      <a:pt x="12" y="21"/>
                      <a:pt x="10" y="26"/>
                      <a:pt x="11" y="27"/>
                    </a:cubicBezTo>
                    <a:cubicBezTo>
                      <a:pt x="10" y="27"/>
                      <a:pt x="10" y="27"/>
                      <a:pt x="10" y="27"/>
                    </a:cubicBezTo>
                    <a:cubicBezTo>
                      <a:pt x="10" y="27"/>
                      <a:pt x="6" y="16"/>
                      <a:pt x="1" y="18"/>
                    </a:cubicBezTo>
                    <a:cubicBezTo>
                      <a:pt x="1" y="18"/>
                      <a:pt x="0" y="19"/>
                      <a:pt x="2" y="20"/>
                    </a:cubicBezTo>
                    <a:cubicBezTo>
                      <a:pt x="2" y="20"/>
                      <a:pt x="7" y="30"/>
                      <a:pt x="6" y="33"/>
                    </a:cubicBezTo>
                    <a:cubicBezTo>
                      <a:pt x="6" y="33"/>
                      <a:pt x="10" y="34"/>
                      <a:pt x="13" y="34"/>
                    </a:cubicBezTo>
                    <a:cubicBezTo>
                      <a:pt x="13" y="34"/>
                      <a:pt x="17" y="25"/>
                      <a:pt x="18" y="21"/>
                    </a:cubicBezTo>
                    <a:cubicBezTo>
                      <a:pt x="18" y="21"/>
                      <a:pt x="18" y="15"/>
                      <a:pt x="17" y="13"/>
                    </a:cubicBezTo>
                    <a:cubicBezTo>
                      <a:pt x="17" y="13"/>
                      <a:pt x="17" y="5"/>
                      <a:pt x="15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7" name="Freeform 37"/>
              <p:cNvSpPr/>
              <p:nvPr/>
            </p:nvSpPr>
            <p:spPr bwMode="auto">
              <a:xfrm>
                <a:off x="508111" y="546851"/>
                <a:ext cx="59127" cy="27621"/>
              </a:xfrm>
              <a:custGeom>
                <a:avLst/>
                <a:gdLst>
                  <a:gd name="T0" fmla="*/ 58 w 58"/>
                  <a:gd name="T1" fmla="*/ 9 h 27"/>
                  <a:gd name="T2" fmla="*/ 55 w 58"/>
                  <a:gd name="T3" fmla="*/ 9 h 27"/>
                  <a:gd name="T4" fmla="*/ 51 w 58"/>
                  <a:gd name="T5" fmla="*/ 8 h 27"/>
                  <a:gd name="T6" fmla="*/ 50 w 58"/>
                  <a:gd name="T7" fmla="*/ 2 h 27"/>
                  <a:gd name="T8" fmla="*/ 47 w 58"/>
                  <a:gd name="T9" fmla="*/ 0 h 27"/>
                  <a:gd name="T10" fmla="*/ 45 w 58"/>
                  <a:gd name="T11" fmla="*/ 5 h 27"/>
                  <a:gd name="T12" fmla="*/ 44 w 58"/>
                  <a:gd name="T13" fmla="*/ 7 h 27"/>
                  <a:gd name="T14" fmla="*/ 34 w 58"/>
                  <a:gd name="T15" fmla="*/ 7 h 27"/>
                  <a:gd name="T16" fmla="*/ 37 w 58"/>
                  <a:gd name="T17" fmla="*/ 4 h 27"/>
                  <a:gd name="T18" fmla="*/ 35 w 58"/>
                  <a:gd name="T19" fmla="*/ 3 h 27"/>
                  <a:gd name="T20" fmla="*/ 30 w 58"/>
                  <a:gd name="T21" fmla="*/ 10 h 27"/>
                  <a:gd name="T22" fmla="*/ 34 w 58"/>
                  <a:gd name="T23" fmla="*/ 14 h 27"/>
                  <a:gd name="T24" fmla="*/ 26 w 58"/>
                  <a:gd name="T25" fmla="*/ 18 h 27"/>
                  <a:gd name="T26" fmla="*/ 4 w 58"/>
                  <a:gd name="T27" fmla="*/ 24 h 27"/>
                  <a:gd name="T28" fmla="*/ 5 w 58"/>
                  <a:gd name="T29" fmla="*/ 26 h 27"/>
                  <a:gd name="T30" fmla="*/ 24 w 58"/>
                  <a:gd name="T31" fmla="*/ 24 h 27"/>
                  <a:gd name="T32" fmla="*/ 49 w 58"/>
                  <a:gd name="T33" fmla="*/ 13 h 27"/>
                  <a:gd name="T34" fmla="*/ 58 w 58"/>
                  <a:gd name="T35" fmla="*/ 13 h 27"/>
                  <a:gd name="T36" fmla="*/ 58 w 58"/>
                  <a:gd name="T37" fmla="*/ 9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8" h="27">
                    <a:moveTo>
                      <a:pt x="58" y="9"/>
                    </a:moveTo>
                    <a:cubicBezTo>
                      <a:pt x="57" y="8"/>
                      <a:pt x="55" y="9"/>
                      <a:pt x="55" y="9"/>
                    </a:cubicBezTo>
                    <a:cubicBezTo>
                      <a:pt x="51" y="8"/>
                      <a:pt x="51" y="8"/>
                      <a:pt x="51" y="8"/>
                    </a:cubicBezTo>
                    <a:cubicBezTo>
                      <a:pt x="52" y="7"/>
                      <a:pt x="50" y="2"/>
                      <a:pt x="50" y="2"/>
                    </a:cubicBezTo>
                    <a:cubicBezTo>
                      <a:pt x="49" y="0"/>
                      <a:pt x="47" y="0"/>
                      <a:pt x="47" y="0"/>
                    </a:cubicBezTo>
                    <a:cubicBezTo>
                      <a:pt x="46" y="1"/>
                      <a:pt x="45" y="5"/>
                      <a:pt x="45" y="5"/>
                    </a:cubicBezTo>
                    <a:cubicBezTo>
                      <a:pt x="44" y="7"/>
                      <a:pt x="44" y="7"/>
                      <a:pt x="44" y="7"/>
                    </a:cubicBezTo>
                    <a:cubicBezTo>
                      <a:pt x="34" y="7"/>
                      <a:pt x="34" y="7"/>
                      <a:pt x="34" y="7"/>
                    </a:cubicBezTo>
                    <a:cubicBezTo>
                      <a:pt x="33" y="5"/>
                      <a:pt x="37" y="4"/>
                      <a:pt x="37" y="4"/>
                    </a:cubicBezTo>
                    <a:cubicBezTo>
                      <a:pt x="38" y="1"/>
                      <a:pt x="35" y="3"/>
                      <a:pt x="35" y="3"/>
                    </a:cubicBezTo>
                    <a:cubicBezTo>
                      <a:pt x="30" y="5"/>
                      <a:pt x="30" y="10"/>
                      <a:pt x="30" y="10"/>
                    </a:cubicBezTo>
                    <a:cubicBezTo>
                      <a:pt x="29" y="14"/>
                      <a:pt x="33" y="14"/>
                      <a:pt x="34" y="14"/>
                    </a:cubicBezTo>
                    <a:cubicBezTo>
                      <a:pt x="33" y="15"/>
                      <a:pt x="26" y="18"/>
                      <a:pt x="26" y="18"/>
                    </a:cubicBezTo>
                    <a:cubicBezTo>
                      <a:pt x="17" y="24"/>
                      <a:pt x="4" y="24"/>
                      <a:pt x="4" y="24"/>
                    </a:cubicBezTo>
                    <a:cubicBezTo>
                      <a:pt x="0" y="25"/>
                      <a:pt x="5" y="26"/>
                      <a:pt x="5" y="26"/>
                    </a:cubicBezTo>
                    <a:cubicBezTo>
                      <a:pt x="9" y="27"/>
                      <a:pt x="24" y="24"/>
                      <a:pt x="24" y="24"/>
                    </a:cubicBezTo>
                    <a:cubicBezTo>
                      <a:pt x="46" y="18"/>
                      <a:pt x="49" y="13"/>
                      <a:pt x="49" y="13"/>
                    </a:cubicBezTo>
                    <a:cubicBezTo>
                      <a:pt x="53" y="13"/>
                      <a:pt x="58" y="13"/>
                      <a:pt x="58" y="13"/>
                    </a:cubicBezTo>
                    <a:lnTo>
                      <a:pt x="58" y="9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8" name="Freeform 38"/>
              <p:cNvSpPr/>
              <p:nvPr/>
            </p:nvSpPr>
            <p:spPr bwMode="auto">
              <a:xfrm>
                <a:off x="537890" y="573609"/>
                <a:ext cx="18126" cy="16400"/>
              </a:xfrm>
              <a:custGeom>
                <a:avLst/>
                <a:gdLst>
                  <a:gd name="T0" fmla="*/ 10 w 18"/>
                  <a:gd name="T1" fmla="*/ 5 h 16"/>
                  <a:gd name="T2" fmla="*/ 4 w 18"/>
                  <a:gd name="T3" fmla="*/ 14 h 16"/>
                  <a:gd name="T4" fmla="*/ 3 w 18"/>
                  <a:gd name="T5" fmla="*/ 16 h 16"/>
                  <a:gd name="T6" fmla="*/ 14 w 18"/>
                  <a:gd name="T7" fmla="*/ 13 h 16"/>
                  <a:gd name="T8" fmla="*/ 14 w 18"/>
                  <a:gd name="T9" fmla="*/ 4 h 16"/>
                  <a:gd name="T10" fmla="*/ 10 w 18"/>
                  <a:gd name="T11" fmla="*/ 5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16">
                    <a:moveTo>
                      <a:pt x="10" y="5"/>
                    </a:moveTo>
                    <a:cubicBezTo>
                      <a:pt x="10" y="5"/>
                      <a:pt x="7" y="14"/>
                      <a:pt x="4" y="14"/>
                    </a:cubicBezTo>
                    <a:cubicBezTo>
                      <a:pt x="4" y="14"/>
                      <a:pt x="0" y="16"/>
                      <a:pt x="3" y="16"/>
                    </a:cubicBezTo>
                    <a:cubicBezTo>
                      <a:pt x="3" y="16"/>
                      <a:pt x="10" y="13"/>
                      <a:pt x="14" y="13"/>
                    </a:cubicBezTo>
                    <a:cubicBezTo>
                      <a:pt x="14" y="13"/>
                      <a:pt x="18" y="10"/>
                      <a:pt x="14" y="4"/>
                    </a:cubicBezTo>
                    <a:cubicBezTo>
                      <a:pt x="14" y="4"/>
                      <a:pt x="12" y="0"/>
                      <a:pt x="10" y="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9" name="Freeform 39"/>
              <p:cNvSpPr>
                <a:spLocks noEditPoints="1"/>
              </p:cNvSpPr>
              <p:nvPr/>
            </p:nvSpPr>
            <p:spPr bwMode="auto">
              <a:xfrm>
                <a:off x="625501" y="652588"/>
                <a:ext cx="61284" cy="38842"/>
              </a:xfrm>
              <a:custGeom>
                <a:avLst/>
                <a:gdLst>
                  <a:gd name="T0" fmla="*/ 59 w 60"/>
                  <a:gd name="T1" fmla="*/ 18 h 38"/>
                  <a:gd name="T2" fmla="*/ 58 w 60"/>
                  <a:gd name="T3" fmla="*/ 18 h 38"/>
                  <a:gd name="T4" fmla="*/ 54 w 60"/>
                  <a:gd name="T5" fmla="*/ 15 h 38"/>
                  <a:gd name="T6" fmla="*/ 52 w 60"/>
                  <a:gd name="T7" fmla="*/ 11 h 38"/>
                  <a:gd name="T8" fmla="*/ 49 w 60"/>
                  <a:gd name="T9" fmla="*/ 10 h 38"/>
                  <a:gd name="T10" fmla="*/ 42 w 60"/>
                  <a:gd name="T11" fmla="*/ 5 h 38"/>
                  <a:gd name="T12" fmla="*/ 44 w 60"/>
                  <a:gd name="T13" fmla="*/ 2 h 38"/>
                  <a:gd name="T14" fmla="*/ 42 w 60"/>
                  <a:gd name="T15" fmla="*/ 0 h 38"/>
                  <a:gd name="T16" fmla="*/ 36 w 60"/>
                  <a:gd name="T17" fmla="*/ 2 h 38"/>
                  <a:gd name="T18" fmla="*/ 39 w 60"/>
                  <a:gd name="T19" fmla="*/ 6 h 38"/>
                  <a:gd name="T20" fmla="*/ 47 w 60"/>
                  <a:gd name="T21" fmla="*/ 11 h 38"/>
                  <a:gd name="T22" fmla="*/ 47 w 60"/>
                  <a:gd name="T23" fmla="*/ 16 h 38"/>
                  <a:gd name="T24" fmla="*/ 43 w 60"/>
                  <a:gd name="T25" fmla="*/ 15 h 38"/>
                  <a:gd name="T26" fmla="*/ 26 w 60"/>
                  <a:gd name="T27" fmla="*/ 5 h 38"/>
                  <a:gd name="T28" fmla="*/ 21 w 60"/>
                  <a:gd name="T29" fmla="*/ 6 h 38"/>
                  <a:gd name="T30" fmla="*/ 22 w 60"/>
                  <a:gd name="T31" fmla="*/ 10 h 38"/>
                  <a:gd name="T32" fmla="*/ 27 w 60"/>
                  <a:gd name="T33" fmla="*/ 13 h 38"/>
                  <a:gd name="T34" fmla="*/ 21 w 60"/>
                  <a:gd name="T35" fmla="*/ 13 h 38"/>
                  <a:gd name="T36" fmla="*/ 19 w 60"/>
                  <a:gd name="T37" fmla="*/ 17 h 38"/>
                  <a:gd name="T38" fmla="*/ 18 w 60"/>
                  <a:gd name="T39" fmla="*/ 23 h 38"/>
                  <a:gd name="T40" fmla="*/ 6 w 60"/>
                  <a:gd name="T41" fmla="*/ 5 h 38"/>
                  <a:gd name="T42" fmla="*/ 1 w 60"/>
                  <a:gd name="T43" fmla="*/ 22 h 38"/>
                  <a:gd name="T44" fmla="*/ 8 w 60"/>
                  <a:gd name="T45" fmla="*/ 29 h 38"/>
                  <a:gd name="T46" fmla="*/ 14 w 60"/>
                  <a:gd name="T47" fmla="*/ 28 h 38"/>
                  <a:gd name="T48" fmla="*/ 15 w 60"/>
                  <a:gd name="T49" fmla="*/ 28 h 38"/>
                  <a:gd name="T50" fmla="*/ 15 w 60"/>
                  <a:gd name="T51" fmla="*/ 32 h 38"/>
                  <a:gd name="T52" fmla="*/ 15 w 60"/>
                  <a:gd name="T53" fmla="*/ 35 h 38"/>
                  <a:gd name="T54" fmla="*/ 19 w 60"/>
                  <a:gd name="T55" fmla="*/ 33 h 38"/>
                  <a:gd name="T56" fmla="*/ 19 w 60"/>
                  <a:gd name="T57" fmla="*/ 26 h 38"/>
                  <a:gd name="T58" fmla="*/ 23 w 60"/>
                  <a:gd name="T59" fmla="*/ 18 h 38"/>
                  <a:gd name="T60" fmla="*/ 33 w 60"/>
                  <a:gd name="T61" fmla="*/ 18 h 38"/>
                  <a:gd name="T62" fmla="*/ 31 w 60"/>
                  <a:gd name="T63" fmla="*/ 12 h 38"/>
                  <a:gd name="T64" fmla="*/ 38 w 60"/>
                  <a:gd name="T65" fmla="*/ 17 h 38"/>
                  <a:gd name="T66" fmla="*/ 42 w 60"/>
                  <a:gd name="T67" fmla="*/ 18 h 38"/>
                  <a:gd name="T68" fmla="*/ 47 w 60"/>
                  <a:gd name="T69" fmla="*/ 21 h 38"/>
                  <a:gd name="T70" fmla="*/ 59 w 60"/>
                  <a:gd name="T71" fmla="*/ 24 h 38"/>
                  <a:gd name="T72" fmla="*/ 59 w 60"/>
                  <a:gd name="T73" fmla="*/ 18 h 38"/>
                  <a:gd name="T74" fmla="*/ 9 w 60"/>
                  <a:gd name="T75" fmla="*/ 25 h 38"/>
                  <a:gd name="T76" fmla="*/ 5 w 60"/>
                  <a:gd name="T77" fmla="*/ 15 h 38"/>
                  <a:gd name="T78" fmla="*/ 10 w 60"/>
                  <a:gd name="T79" fmla="*/ 17 h 38"/>
                  <a:gd name="T80" fmla="*/ 14 w 60"/>
                  <a:gd name="T81" fmla="*/ 22 h 38"/>
                  <a:gd name="T82" fmla="*/ 9 w 60"/>
                  <a:gd name="T83" fmla="*/ 25 h 38"/>
                  <a:gd name="T84" fmla="*/ 52 w 60"/>
                  <a:gd name="T85" fmla="*/ 16 h 38"/>
                  <a:gd name="T86" fmla="*/ 53 w 60"/>
                  <a:gd name="T87" fmla="*/ 17 h 38"/>
                  <a:gd name="T88" fmla="*/ 55 w 60"/>
                  <a:gd name="T89" fmla="*/ 18 h 38"/>
                  <a:gd name="T90" fmla="*/ 52 w 60"/>
                  <a:gd name="T91" fmla="*/ 16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60" h="38">
                    <a:moveTo>
                      <a:pt x="59" y="18"/>
                    </a:moveTo>
                    <a:cubicBezTo>
                      <a:pt x="58" y="18"/>
                      <a:pt x="58" y="18"/>
                      <a:pt x="58" y="18"/>
                    </a:cubicBezTo>
                    <a:cubicBezTo>
                      <a:pt x="54" y="15"/>
                      <a:pt x="54" y="15"/>
                      <a:pt x="54" y="15"/>
                    </a:cubicBezTo>
                    <a:cubicBezTo>
                      <a:pt x="54" y="15"/>
                      <a:pt x="51" y="15"/>
                      <a:pt x="52" y="11"/>
                    </a:cubicBezTo>
                    <a:cubicBezTo>
                      <a:pt x="52" y="11"/>
                      <a:pt x="51" y="10"/>
                      <a:pt x="49" y="10"/>
                    </a:cubicBezTo>
                    <a:cubicBezTo>
                      <a:pt x="42" y="5"/>
                      <a:pt x="42" y="5"/>
                      <a:pt x="42" y="5"/>
                    </a:cubicBezTo>
                    <a:cubicBezTo>
                      <a:pt x="42" y="5"/>
                      <a:pt x="40" y="3"/>
                      <a:pt x="44" y="2"/>
                    </a:cubicBezTo>
                    <a:cubicBezTo>
                      <a:pt x="44" y="2"/>
                      <a:pt x="47" y="0"/>
                      <a:pt x="42" y="0"/>
                    </a:cubicBezTo>
                    <a:cubicBezTo>
                      <a:pt x="42" y="0"/>
                      <a:pt x="37" y="1"/>
                      <a:pt x="36" y="2"/>
                    </a:cubicBezTo>
                    <a:cubicBezTo>
                      <a:pt x="36" y="2"/>
                      <a:pt x="36" y="6"/>
                      <a:pt x="39" y="6"/>
                    </a:cubicBezTo>
                    <a:cubicBezTo>
                      <a:pt x="39" y="6"/>
                      <a:pt x="46" y="10"/>
                      <a:pt x="47" y="11"/>
                    </a:cubicBezTo>
                    <a:cubicBezTo>
                      <a:pt x="47" y="11"/>
                      <a:pt x="46" y="15"/>
                      <a:pt x="47" y="16"/>
                    </a:cubicBezTo>
                    <a:cubicBezTo>
                      <a:pt x="47" y="16"/>
                      <a:pt x="46" y="17"/>
                      <a:pt x="43" y="15"/>
                    </a:cubicBezTo>
                    <a:cubicBezTo>
                      <a:pt x="43" y="15"/>
                      <a:pt x="27" y="8"/>
                      <a:pt x="26" y="5"/>
                    </a:cubicBezTo>
                    <a:cubicBezTo>
                      <a:pt x="26" y="5"/>
                      <a:pt x="23" y="5"/>
                      <a:pt x="21" y="6"/>
                    </a:cubicBezTo>
                    <a:cubicBezTo>
                      <a:pt x="21" y="6"/>
                      <a:pt x="21" y="9"/>
                      <a:pt x="22" y="10"/>
                    </a:cubicBezTo>
                    <a:cubicBezTo>
                      <a:pt x="27" y="13"/>
                      <a:pt x="27" y="13"/>
                      <a:pt x="27" y="13"/>
                    </a:cubicBezTo>
                    <a:cubicBezTo>
                      <a:pt x="27" y="13"/>
                      <a:pt x="25" y="14"/>
                      <a:pt x="21" y="13"/>
                    </a:cubicBezTo>
                    <a:cubicBezTo>
                      <a:pt x="21" y="13"/>
                      <a:pt x="17" y="14"/>
                      <a:pt x="19" y="17"/>
                    </a:cubicBezTo>
                    <a:cubicBezTo>
                      <a:pt x="19" y="17"/>
                      <a:pt x="21" y="21"/>
                      <a:pt x="18" y="23"/>
                    </a:cubicBezTo>
                    <a:cubicBezTo>
                      <a:pt x="18" y="23"/>
                      <a:pt x="19" y="15"/>
                      <a:pt x="6" y="5"/>
                    </a:cubicBezTo>
                    <a:cubicBezTo>
                      <a:pt x="6" y="5"/>
                      <a:pt x="3" y="5"/>
                      <a:pt x="1" y="22"/>
                    </a:cubicBezTo>
                    <a:cubicBezTo>
                      <a:pt x="1" y="22"/>
                      <a:pt x="0" y="29"/>
                      <a:pt x="8" y="29"/>
                    </a:cubicBezTo>
                    <a:cubicBezTo>
                      <a:pt x="14" y="28"/>
                      <a:pt x="14" y="28"/>
                      <a:pt x="14" y="28"/>
                    </a:cubicBezTo>
                    <a:cubicBezTo>
                      <a:pt x="14" y="28"/>
                      <a:pt x="14" y="27"/>
                      <a:pt x="15" y="28"/>
                    </a:cubicBezTo>
                    <a:cubicBezTo>
                      <a:pt x="15" y="32"/>
                      <a:pt x="15" y="32"/>
                      <a:pt x="15" y="32"/>
                    </a:cubicBezTo>
                    <a:cubicBezTo>
                      <a:pt x="15" y="32"/>
                      <a:pt x="13" y="34"/>
                      <a:pt x="15" y="35"/>
                    </a:cubicBezTo>
                    <a:cubicBezTo>
                      <a:pt x="15" y="35"/>
                      <a:pt x="18" y="38"/>
                      <a:pt x="19" y="33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26"/>
                      <a:pt x="24" y="26"/>
                      <a:pt x="23" y="18"/>
                    </a:cubicBezTo>
                    <a:cubicBezTo>
                      <a:pt x="33" y="18"/>
                      <a:pt x="33" y="18"/>
                      <a:pt x="33" y="18"/>
                    </a:cubicBezTo>
                    <a:cubicBezTo>
                      <a:pt x="33" y="18"/>
                      <a:pt x="36" y="16"/>
                      <a:pt x="31" y="12"/>
                    </a:cubicBezTo>
                    <a:cubicBezTo>
                      <a:pt x="31" y="12"/>
                      <a:pt x="37" y="15"/>
                      <a:pt x="38" y="17"/>
                    </a:cubicBezTo>
                    <a:cubicBezTo>
                      <a:pt x="38" y="17"/>
                      <a:pt x="39" y="18"/>
                      <a:pt x="42" y="18"/>
                    </a:cubicBezTo>
                    <a:cubicBezTo>
                      <a:pt x="42" y="18"/>
                      <a:pt x="42" y="20"/>
                      <a:pt x="47" y="21"/>
                    </a:cubicBezTo>
                    <a:cubicBezTo>
                      <a:pt x="47" y="21"/>
                      <a:pt x="48" y="23"/>
                      <a:pt x="59" y="24"/>
                    </a:cubicBezTo>
                    <a:cubicBezTo>
                      <a:pt x="59" y="24"/>
                      <a:pt x="60" y="20"/>
                      <a:pt x="59" y="18"/>
                    </a:cubicBezTo>
                    <a:close/>
                    <a:moveTo>
                      <a:pt x="9" y="25"/>
                    </a:moveTo>
                    <a:cubicBezTo>
                      <a:pt x="2" y="25"/>
                      <a:pt x="5" y="15"/>
                      <a:pt x="5" y="15"/>
                    </a:cubicBezTo>
                    <a:cubicBezTo>
                      <a:pt x="5" y="10"/>
                      <a:pt x="10" y="17"/>
                      <a:pt x="10" y="17"/>
                    </a:cubicBezTo>
                    <a:cubicBezTo>
                      <a:pt x="14" y="22"/>
                      <a:pt x="14" y="22"/>
                      <a:pt x="14" y="22"/>
                    </a:cubicBezTo>
                    <a:cubicBezTo>
                      <a:pt x="17" y="26"/>
                      <a:pt x="9" y="25"/>
                      <a:pt x="9" y="25"/>
                    </a:cubicBezTo>
                    <a:close/>
                    <a:moveTo>
                      <a:pt x="52" y="16"/>
                    </a:moveTo>
                    <a:cubicBezTo>
                      <a:pt x="52" y="16"/>
                      <a:pt x="52" y="16"/>
                      <a:pt x="53" y="17"/>
                    </a:cubicBezTo>
                    <a:cubicBezTo>
                      <a:pt x="55" y="18"/>
                      <a:pt x="55" y="18"/>
                      <a:pt x="55" y="18"/>
                    </a:cubicBezTo>
                    <a:cubicBezTo>
                      <a:pt x="55" y="18"/>
                      <a:pt x="50" y="18"/>
                      <a:pt x="52" y="1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0" name="Freeform 40"/>
              <p:cNvSpPr>
                <a:spLocks noEditPoints="1"/>
              </p:cNvSpPr>
              <p:nvPr/>
            </p:nvSpPr>
            <p:spPr bwMode="auto">
              <a:xfrm>
                <a:off x="371300" y="535630"/>
                <a:ext cx="27621" cy="59558"/>
              </a:xfrm>
              <a:custGeom>
                <a:avLst/>
                <a:gdLst>
                  <a:gd name="T0" fmla="*/ 21 w 27"/>
                  <a:gd name="T1" fmla="*/ 38 h 58"/>
                  <a:gd name="T2" fmla="*/ 21 w 27"/>
                  <a:gd name="T3" fmla="*/ 28 h 58"/>
                  <a:gd name="T4" fmla="*/ 20 w 27"/>
                  <a:gd name="T5" fmla="*/ 26 h 58"/>
                  <a:gd name="T6" fmla="*/ 19 w 27"/>
                  <a:gd name="T7" fmla="*/ 24 h 58"/>
                  <a:gd name="T8" fmla="*/ 18 w 27"/>
                  <a:gd name="T9" fmla="*/ 24 h 58"/>
                  <a:gd name="T10" fmla="*/ 14 w 27"/>
                  <a:gd name="T11" fmla="*/ 23 h 58"/>
                  <a:gd name="T12" fmla="*/ 14 w 27"/>
                  <a:gd name="T13" fmla="*/ 20 h 58"/>
                  <a:gd name="T14" fmla="*/ 19 w 27"/>
                  <a:gd name="T15" fmla="*/ 13 h 58"/>
                  <a:gd name="T16" fmla="*/ 18 w 27"/>
                  <a:gd name="T17" fmla="*/ 5 h 58"/>
                  <a:gd name="T18" fmla="*/ 16 w 27"/>
                  <a:gd name="T19" fmla="*/ 4 h 58"/>
                  <a:gd name="T20" fmla="*/ 15 w 27"/>
                  <a:gd name="T21" fmla="*/ 7 h 58"/>
                  <a:gd name="T22" fmla="*/ 12 w 27"/>
                  <a:gd name="T23" fmla="*/ 14 h 58"/>
                  <a:gd name="T24" fmla="*/ 10 w 27"/>
                  <a:gd name="T25" fmla="*/ 4 h 58"/>
                  <a:gd name="T26" fmla="*/ 9 w 27"/>
                  <a:gd name="T27" fmla="*/ 2 h 58"/>
                  <a:gd name="T28" fmla="*/ 8 w 27"/>
                  <a:gd name="T29" fmla="*/ 5 h 58"/>
                  <a:gd name="T30" fmla="*/ 8 w 27"/>
                  <a:gd name="T31" fmla="*/ 22 h 58"/>
                  <a:gd name="T32" fmla="*/ 5 w 27"/>
                  <a:gd name="T33" fmla="*/ 26 h 58"/>
                  <a:gd name="T34" fmla="*/ 4 w 27"/>
                  <a:gd name="T35" fmla="*/ 29 h 58"/>
                  <a:gd name="T36" fmla="*/ 9 w 27"/>
                  <a:gd name="T37" fmla="*/ 30 h 58"/>
                  <a:gd name="T38" fmla="*/ 9 w 27"/>
                  <a:gd name="T39" fmla="*/ 41 h 58"/>
                  <a:gd name="T40" fmla="*/ 9 w 27"/>
                  <a:gd name="T41" fmla="*/ 44 h 58"/>
                  <a:gd name="T42" fmla="*/ 13 w 27"/>
                  <a:gd name="T43" fmla="*/ 45 h 58"/>
                  <a:gd name="T44" fmla="*/ 16 w 27"/>
                  <a:gd name="T45" fmla="*/ 40 h 58"/>
                  <a:gd name="T46" fmla="*/ 17 w 27"/>
                  <a:gd name="T47" fmla="*/ 41 h 58"/>
                  <a:gd name="T48" fmla="*/ 18 w 27"/>
                  <a:gd name="T49" fmla="*/ 45 h 58"/>
                  <a:gd name="T50" fmla="*/ 15 w 27"/>
                  <a:gd name="T51" fmla="*/ 51 h 58"/>
                  <a:gd name="T52" fmla="*/ 13 w 27"/>
                  <a:gd name="T53" fmla="*/ 52 h 58"/>
                  <a:gd name="T54" fmla="*/ 15 w 27"/>
                  <a:gd name="T55" fmla="*/ 57 h 58"/>
                  <a:gd name="T56" fmla="*/ 18 w 27"/>
                  <a:gd name="T57" fmla="*/ 55 h 58"/>
                  <a:gd name="T58" fmla="*/ 18 w 27"/>
                  <a:gd name="T59" fmla="*/ 50 h 58"/>
                  <a:gd name="T60" fmla="*/ 27 w 27"/>
                  <a:gd name="T61" fmla="*/ 52 h 58"/>
                  <a:gd name="T62" fmla="*/ 25 w 27"/>
                  <a:gd name="T63" fmla="*/ 47 h 58"/>
                  <a:gd name="T64" fmla="*/ 21 w 27"/>
                  <a:gd name="T65" fmla="*/ 38 h 58"/>
                  <a:gd name="T66" fmla="*/ 14 w 27"/>
                  <a:gd name="T67" fmla="*/ 36 h 58"/>
                  <a:gd name="T68" fmla="*/ 13 w 27"/>
                  <a:gd name="T69" fmla="*/ 39 h 58"/>
                  <a:gd name="T70" fmla="*/ 11 w 27"/>
                  <a:gd name="T71" fmla="*/ 30 h 58"/>
                  <a:gd name="T72" fmla="*/ 13 w 27"/>
                  <a:gd name="T73" fmla="*/ 25 h 58"/>
                  <a:gd name="T74" fmla="*/ 14 w 27"/>
                  <a:gd name="T75" fmla="*/ 32 h 58"/>
                  <a:gd name="T76" fmla="*/ 14 w 27"/>
                  <a:gd name="T77" fmla="*/ 36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7" h="58">
                    <a:moveTo>
                      <a:pt x="21" y="38"/>
                    </a:moveTo>
                    <a:cubicBezTo>
                      <a:pt x="21" y="38"/>
                      <a:pt x="19" y="36"/>
                      <a:pt x="21" y="28"/>
                    </a:cubicBezTo>
                    <a:cubicBezTo>
                      <a:pt x="20" y="26"/>
                      <a:pt x="20" y="26"/>
                      <a:pt x="20" y="26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6" y="21"/>
                      <a:pt x="14" y="23"/>
                    </a:cubicBezTo>
                    <a:cubicBezTo>
                      <a:pt x="14" y="23"/>
                      <a:pt x="12" y="23"/>
                      <a:pt x="14" y="20"/>
                    </a:cubicBezTo>
                    <a:cubicBezTo>
                      <a:pt x="19" y="13"/>
                      <a:pt x="19" y="13"/>
                      <a:pt x="19" y="13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18" y="5"/>
                      <a:pt x="18" y="3"/>
                      <a:pt x="16" y="4"/>
                    </a:cubicBezTo>
                    <a:cubicBezTo>
                      <a:pt x="16" y="4"/>
                      <a:pt x="16" y="5"/>
                      <a:pt x="15" y="7"/>
                    </a:cubicBezTo>
                    <a:cubicBezTo>
                      <a:pt x="14" y="9"/>
                      <a:pt x="12" y="12"/>
                      <a:pt x="12" y="14"/>
                    </a:cubicBezTo>
                    <a:cubicBezTo>
                      <a:pt x="12" y="14"/>
                      <a:pt x="11" y="6"/>
                      <a:pt x="10" y="4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9" y="2"/>
                      <a:pt x="6" y="0"/>
                      <a:pt x="8" y="5"/>
                    </a:cubicBezTo>
                    <a:cubicBezTo>
                      <a:pt x="8" y="22"/>
                      <a:pt x="8" y="22"/>
                      <a:pt x="8" y="22"/>
                    </a:cubicBezTo>
                    <a:cubicBezTo>
                      <a:pt x="5" y="26"/>
                      <a:pt x="5" y="26"/>
                      <a:pt x="5" y="26"/>
                    </a:cubicBezTo>
                    <a:cubicBezTo>
                      <a:pt x="5" y="26"/>
                      <a:pt x="0" y="27"/>
                      <a:pt x="4" y="29"/>
                    </a:cubicBezTo>
                    <a:cubicBezTo>
                      <a:pt x="9" y="30"/>
                      <a:pt x="9" y="30"/>
                      <a:pt x="9" y="30"/>
                    </a:cubicBezTo>
                    <a:cubicBezTo>
                      <a:pt x="9" y="41"/>
                      <a:pt x="9" y="41"/>
                      <a:pt x="9" y="41"/>
                    </a:cubicBezTo>
                    <a:cubicBezTo>
                      <a:pt x="9" y="44"/>
                      <a:pt x="9" y="44"/>
                      <a:pt x="9" y="44"/>
                    </a:cubicBezTo>
                    <a:cubicBezTo>
                      <a:pt x="13" y="45"/>
                      <a:pt x="13" y="45"/>
                      <a:pt x="13" y="45"/>
                    </a:cubicBezTo>
                    <a:cubicBezTo>
                      <a:pt x="16" y="40"/>
                      <a:pt x="16" y="40"/>
                      <a:pt x="16" y="40"/>
                    </a:cubicBezTo>
                    <a:cubicBezTo>
                      <a:pt x="16" y="40"/>
                      <a:pt x="17" y="40"/>
                      <a:pt x="17" y="41"/>
                    </a:cubicBezTo>
                    <a:cubicBezTo>
                      <a:pt x="18" y="45"/>
                      <a:pt x="18" y="45"/>
                      <a:pt x="18" y="45"/>
                    </a:cubicBezTo>
                    <a:cubicBezTo>
                      <a:pt x="18" y="45"/>
                      <a:pt x="16" y="50"/>
                      <a:pt x="15" y="51"/>
                    </a:cubicBezTo>
                    <a:cubicBezTo>
                      <a:pt x="15" y="51"/>
                      <a:pt x="15" y="51"/>
                      <a:pt x="13" y="52"/>
                    </a:cubicBezTo>
                    <a:cubicBezTo>
                      <a:pt x="13" y="52"/>
                      <a:pt x="10" y="57"/>
                      <a:pt x="15" y="57"/>
                    </a:cubicBezTo>
                    <a:cubicBezTo>
                      <a:pt x="15" y="57"/>
                      <a:pt x="18" y="58"/>
                      <a:pt x="18" y="55"/>
                    </a:cubicBezTo>
                    <a:cubicBezTo>
                      <a:pt x="18" y="50"/>
                      <a:pt x="18" y="50"/>
                      <a:pt x="18" y="50"/>
                    </a:cubicBezTo>
                    <a:cubicBezTo>
                      <a:pt x="27" y="52"/>
                      <a:pt x="27" y="52"/>
                      <a:pt x="27" y="52"/>
                    </a:cubicBezTo>
                    <a:cubicBezTo>
                      <a:pt x="27" y="52"/>
                      <a:pt x="27" y="50"/>
                      <a:pt x="25" y="47"/>
                    </a:cubicBezTo>
                    <a:lnTo>
                      <a:pt x="21" y="38"/>
                    </a:lnTo>
                    <a:close/>
                    <a:moveTo>
                      <a:pt x="14" y="36"/>
                    </a:moveTo>
                    <a:cubicBezTo>
                      <a:pt x="13" y="39"/>
                      <a:pt x="13" y="39"/>
                      <a:pt x="13" y="39"/>
                    </a:cubicBezTo>
                    <a:cubicBezTo>
                      <a:pt x="11" y="30"/>
                      <a:pt x="11" y="30"/>
                      <a:pt x="11" y="30"/>
                    </a:cubicBezTo>
                    <a:cubicBezTo>
                      <a:pt x="10" y="27"/>
                      <a:pt x="13" y="25"/>
                      <a:pt x="13" y="25"/>
                    </a:cubicBezTo>
                    <a:cubicBezTo>
                      <a:pt x="14" y="27"/>
                      <a:pt x="14" y="32"/>
                      <a:pt x="14" y="32"/>
                    </a:cubicBezTo>
                    <a:cubicBezTo>
                      <a:pt x="15" y="35"/>
                      <a:pt x="14" y="36"/>
                      <a:pt x="14" y="3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1" name="Freeform 41"/>
              <p:cNvSpPr/>
              <p:nvPr/>
            </p:nvSpPr>
            <p:spPr bwMode="auto">
              <a:xfrm>
                <a:off x="392879" y="574472"/>
                <a:ext cx="12084" cy="8200"/>
              </a:xfrm>
              <a:custGeom>
                <a:avLst/>
                <a:gdLst>
                  <a:gd name="T0" fmla="*/ 8 w 12"/>
                  <a:gd name="T1" fmla="*/ 0 h 8"/>
                  <a:gd name="T2" fmla="*/ 4 w 12"/>
                  <a:gd name="T3" fmla="*/ 1 h 8"/>
                  <a:gd name="T4" fmla="*/ 4 w 12"/>
                  <a:gd name="T5" fmla="*/ 3 h 8"/>
                  <a:gd name="T6" fmla="*/ 9 w 12"/>
                  <a:gd name="T7" fmla="*/ 5 h 8"/>
                  <a:gd name="T8" fmla="*/ 12 w 12"/>
                  <a:gd name="T9" fmla="*/ 5 h 8"/>
                  <a:gd name="T10" fmla="*/ 12 w 12"/>
                  <a:gd name="T11" fmla="*/ 2 h 8"/>
                  <a:gd name="T12" fmla="*/ 8 w 12"/>
                  <a:gd name="T13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8">
                    <a:moveTo>
                      <a:pt x="8" y="0"/>
                    </a:move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0" y="3"/>
                      <a:pt x="4" y="3"/>
                    </a:cubicBezTo>
                    <a:cubicBezTo>
                      <a:pt x="4" y="3"/>
                      <a:pt x="7" y="4"/>
                      <a:pt x="9" y="5"/>
                    </a:cubicBezTo>
                    <a:cubicBezTo>
                      <a:pt x="9" y="5"/>
                      <a:pt x="11" y="8"/>
                      <a:pt x="12" y="5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2" y="2"/>
                      <a:pt x="12" y="0"/>
                      <a:pt x="8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2" name="Freeform 42"/>
              <p:cNvSpPr/>
              <p:nvPr/>
            </p:nvSpPr>
            <p:spPr bwMode="auto">
              <a:xfrm>
                <a:off x="416184" y="837305"/>
                <a:ext cx="10358" cy="32800"/>
              </a:xfrm>
              <a:custGeom>
                <a:avLst/>
                <a:gdLst>
                  <a:gd name="T0" fmla="*/ 14 w 24"/>
                  <a:gd name="T1" fmla="*/ 16 h 76"/>
                  <a:gd name="T2" fmla="*/ 5 w 24"/>
                  <a:gd name="T3" fmla="*/ 24 h 76"/>
                  <a:gd name="T4" fmla="*/ 0 w 24"/>
                  <a:gd name="T5" fmla="*/ 14 h 76"/>
                  <a:gd name="T6" fmla="*/ 19 w 24"/>
                  <a:gd name="T7" fmla="*/ 0 h 76"/>
                  <a:gd name="T8" fmla="*/ 24 w 24"/>
                  <a:gd name="T9" fmla="*/ 5 h 76"/>
                  <a:gd name="T10" fmla="*/ 24 w 24"/>
                  <a:gd name="T11" fmla="*/ 76 h 76"/>
                  <a:gd name="T12" fmla="*/ 14 w 24"/>
                  <a:gd name="T13" fmla="*/ 76 h 76"/>
                  <a:gd name="T14" fmla="*/ 14 w 24"/>
                  <a:gd name="T15" fmla="*/ 1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76">
                    <a:moveTo>
                      <a:pt x="14" y="16"/>
                    </a:moveTo>
                    <a:lnTo>
                      <a:pt x="5" y="24"/>
                    </a:lnTo>
                    <a:lnTo>
                      <a:pt x="0" y="14"/>
                    </a:lnTo>
                    <a:lnTo>
                      <a:pt x="19" y="0"/>
                    </a:lnTo>
                    <a:lnTo>
                      <a:pt x="24" y="5"/>
                    </a:lnTo>
                    <a:lnTo>
                      <a:pt x="24" y="76"/>
                    </a:lnTo>
                    <a:lnTo>
                      <a:pt x="14" y="76"/>
                    </a:lnTo>
                    <a:lnTo>
                      <a:pt x="14" y="16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3" name="Freeform 43"/>
              <p:cNvSpPr/>
              <p:nvPr/>
            </p:nvSpPr>
            <p:spPr bwMode="auto">
              <a:xfrm>
                <a:off x="510269" y="837305"/>
                <a:ext cx="10358" cy="32800"/>
              </a:xfrm>
              <a:custGeom>
                <a:avLst/>
                <a:gdLst>
                  <a:gd name="T0" fmla="*/ 14 w 24"/>
                  <a:gd name="T1" fmla="*/ 16 h 76"/>
                  <a:gd name="T2" fmla="*/ 5 w 24"/>
                  <a:gd name="T3" fmla="*/ 24 h 76"/>
                  <a:gd name="T4" fmla="*/ 0 w 24"/>
                  <a:gd name="T5" fmla="*/ 14 h 76"/>
                  <a:gd name="T6" fmla="*/ 16 w 24"/>
                  <a:gd name="T7" fmla="*/ 0 h 76"/>
                  <a:gd name="T8" fmla="*/ 24 w 24"/>
                  <a:gd name="T9" fmla="*/ 5 h 76"/>
                  <a:gd name="T10" fmla="*/ 24 w 24"/>
                  <a:gd name="T11" fmla="*/ 76 h 76"/>
                  <a:gd name="T12" fmla="*/ 14 w 24"/>
                  <a:gd name="T13" fmla="*/ 76 h 76"/>
                  <a:gd name="T14" fmla="*/ 14 w 24"/>
                  <a:gd name="T15" fmla="*/ 1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76">
                    <a:moveTo>
                      <a:pt x="14" y="16"/>
                    </a:moveTo>
                    <a:lnTo>
                      <a:pt x="5" y="24"/>
                    </a:lnTo>
                    <a:lnTo>
                      <a:pt x="0" y="14"/>
                    </a:lnTo>
                    <a:lnTo>
                      <a:pt x="16" y="0"/>
                    </a:lnTo>
                    <a:lnTo>
                      <a:pt x="24" y="5"/>
                    </a:lnTo>
                    <a:lnTo>
                      <a:pt x="24" y="76"/>
                    </a:lnTo>
                    <a:lnTo>
                      <a:pt x="14" y="76"/>
                    </a:lnTo>
                    <a:lnTo>
                      <a:pt x="14" y="16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4" name="Freeform 44"/>
              <p:cNvSpPr>
                <a:spLocks noEditPoints="1"/>
              </p:cNvSpPr>
              <p:nvPr/>
            </p:nvSpPr>
            <p:spPr bwMode="auto">
              <a:xfrm>
                <a:off x="442942" y="837305"/>
                <a:ext cx="19421" cy="32800"/>
              </a:xfrm>
              <a:custGeom>
                <a:avLst/>
                <a:gdLst>
                  <a:gd name="T0" fmla="*/ 15 w 19"/>
                  <a:gd name="T1" fmla="*/ 10 h 32"/>
                  <a:gd name="T2" fmla="*/ 15 w 19"/>
                  <a:gd name="T3" fmla="*/ 13 h 32"/>
                  <a:gd name="T4" fmla="*/ 14 w 19"/>
                  <a:gd name="T5" fmla="*/ 15 h 32"/>
                  <a:gd name="T6" fmla="*/ 11 w 19"/>
                  <a:gd name="T7" fmla="*/ 16 h 32"/>
                  <a:gd name="T8" fmla="*/ 8 w 19"/>
                  <a:gd name="T9" fmla="*/ 16 h 32"/>
                  <a:gd name="T10" fmla="*/ 6 w 19"/>
                  <a:gd name="T11" fmla="*/ 15 h 32"/>
                  <a:gd name="T12" fmla="*/ 5 w 19"/>
                  <a:gd name="T13" fmla="*/ 13 h 32"/>
                  <a:gd name="T14" fmla="*/ 5 w 19"/>
                  <a:gd name="T15" fmla="*/ 10 h 32"/>
                  <a:gd name="T16" fmla="*/ 5 w 19"/>
                  <a:gd name="T17" fmla="*/ 8 h 32"/>
                  <a:gd name="T18" fmla="*/ 6 w 19"/>
                  <a:gd name="T19" fmla="*/ 6 h 32"/>
                  <a:gd name="T20" fmla="*/ 8 w 19"/>
                  <a:gd name="T21" fmla="*/ 5 h 32"/>
                  <a:gd name="T22" fmla="*/ 10 w 19"/>
                  <a:gd name="T23" fmla="*/ 5 h 32"/>
                  <a:gd name="T24" fmla="*/ 13 w 19"/>
                  <a:gd name="T25" fmla="*/ 5 h 32"/>
                  <a:gd name="T26" fmla="*/ 15 w 19"/>
                  <a:gd name="T27" fmla="*/ 7 h 32"/>
                  <a:gd name="T28" fmla="*/ 15 w 19"/>
                  <a:gd name="T29" fmla="*/ 10 h 32"/>
                  <a:gd name="T30" fmla="*/ 15 w 19"/>
                  <a:gd name="T31" fmla="*/ 21 h 32"/>
                  <a:gd name="T32" fmla="*/ 15 w 19"/>
                  <a:gd name="T33" fmla="*/ 23 h 32"/>
                  <a:gd name="T34" fmla="*/ 14 w 19"/>
                  <a:gd name="T35" fmla="*/ 25 h 32"/>
                  <a:gd name="T36" fmla="*/ 13 w 19"/>
                  <a:gd name="T37" fmla="*/ 27 h 32"/>
                  <a:gd name="T38" fmla="*/ 11 w 19"/>
                  <a:gd name="T39" fmla="*/ 28 h 32"/>
                  <a:gd name="T40" fmla="*/ 9 w 19"/>
                  <a:gd name="T41" fmla="*/ 28 h 32"/>
                  <a:gd name="T42" fmla="*/ 6 w 19"/>
                  <a:gd name="T43" fmla="*/ 27 h 32"/>
                  <a:gd name="T44" fmla="*/ 5 w 19"/>
                  <a:gd name="T45" fmla="*/ 26 h 32"/>
                  <a:gd name="T46" fmla="*/ 5 w 19"/>
                  <a:gd name="T47" fmla="*/ 24 h 32"/>
                  <a:gd name="T48" fmla="*/ 0 w 19"/>
                  <a:gd name="T49" fmla="*/ 24 h 32"/>
                  <a:gd name="T50" fmla="*/ 1 w 19"/>
                  <a:gd name="T51" fmla="*/ 26 h 32"/>
                  <a:gd name="T52" fmla="*/ 2 w 19"/>
                  <a:gd name="T53" fmla="*/ 29 h 32"/>
                  <a:gd name="T54" fmla="*/ 4 w 19"/>
                  <a:gd name="T55" fmla="*/ 31 h 32"/>
                  <a:gd name="T56" fmla="*/ 6 w 19"/>
                  <a:gd name="T57" fmla="*/ 32 h 32"/>
                  <a:gd name="T58" fmla="*/ 10 w 19"/>
                  <a:gd name="T59" fmla="*/ 32 h 32"/>
                  <a:gd name="T60" fmla="*/ 13 w 19"/>
                  <a:gd name="T61" fmla="*/ 32 h 32"/>
                  <a:gd name="T62" fmla="*/ 16 w 19"/>
                  <a:gd name="T63" fmla="*/ 31 h 32"/>
                  <a:gd name="T64" fmla="*/ 18 w 19"/>
                  <a:gd name="T65" fmla="*/ 29 h 32"/>
                  <a:gd name="T66" fmla="*/ 19 w 19"/>
                  <a:gd name="T67" fmla="*/ 27 h 32"/>
                  <a:gd name="T68" fmla="*/ 19 w 19"/>
                  <a:gd name="T69" fmla="*/ 24 h 32"/>
                  <a:gd name="T70" fmla="*/ 19 w 19"/>
                  <a:gd name="T71" fmla="*/ 20 h 32"/>
                  <a:gd name="T72" fmla="*/ 19 w 19"/>
                  <a:gd name="T73" fmla="*/ 11 h 32"/>
                  <a:gd name="T74" fmla="*/ 19 w 19"/>
                  <a:gd name="T75" fmla="*/ 7 h 32"/>
                  <a:gd name="T76" fmla="*/ 17 w 19"/>
                  <a:gd name="T77" fmla="*/ 4 h 32"/>
                  <a:gd name="T78" fmla="*/ 14 w 19"/>
                  <a:gd name="T79" fmla="*/ 1 h 32"/>
                  <a:gd name="T80" fmla="*/ 10 w 19"/>
                  <a:gd name="T81" fmla="*/ 0 h 32"/>
                  <a:gd name="T82" fmla="*/ 7 w 19"/>
                  <a:gd name="T83" fmla="*/ 1 h 32"/>
                  <a:gd name="T84" fmla="*/ 4 w 19"/>
                  <a:gd name="T85" fmla="*/ 3 h 32"/>
                  <a:gd name="T86" fmla="*/ 2 w 19"/>
                  <a:gd name="T87" fmla="*/ 5 h 32"/>
                  <a:gd name="T88" fmla="*/ 1 w 19"/>
                  <a:gd name="T89" fmla="*/ 8 h 32"/>
                  <a:gd name="T90" fmla="*/ 1 w 19"/>
                  <a:gd name="T91" fmla="*/ 11 h 32"/>
                  <a:gd name="T92" fmla="*/ 1 w 19"/>
                  <a:gd name="T93" fmla="*/ 15 h 32"/>
                  <a:gd name="T94" fmla="*/ 3 w 19"/>
                  <a:gd name="T95" fmla="*/ 18 h 32"/>
                  <a:gd name="T96" fmla="*/ 6 w 19"/>
                  <a:gd name="T97" fmla="*/ 20 h 32"/>
                  <a:gd name="T98" fmla="*/ 10 w 19"/>
                  <a:gd name="T99" fmla="*/ 20 h 32"/>
                  <a:gd name="T100" fmla="*/ 13 w 19"/>
                  <a:gd name="T101" fmla="*/ 20 h 32"/>
                  <a:gd name="T102" fmla="*/ 14 w 19"/>
                  <a:gd name="T103" fmla="*/ 20 h 32"/>
                  <a:gd name="T104" fmla="*/ 15 w 19"/>
                  <a:gd name="T105" fmla="*/ 19 h 32"/>
                  <a:gd name="T106" fmla="*/ 15 w 19"/>
                  <a:gd name="T107" fmla="*/ 2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9" h="32">
                    <a:moveTo>
                      <a:pt x="15" y="10"/>
                    </a:moveTo>
                    <a:cubicBezTo>
                      <a:pt x="15" y="11"/>
                      <a:pt x="15" y="12"/>
                      <a:pt x="15" y="13"/>
                    </a:cubicBezTo>
                    <a:cubicBezTo>
                      <a:pt x="15" y="14"/>
                      <a:pt x="14" y="15"/>
                      <a:pt x="14" y="15"/>
                    </a:cubicBezTo>
                    <a:cubicBezTo>
                      <a:pt x="13" y="16"/>
                      <a:pt x="12" y="16"/>
                      <a:pt x="11" y="16"/>
                    </a:cubicBezTo>
                    <a:cubicBezTo>
                      <a:pt x="10" y="16"/>
                      <a:pt x="9" y="16"/>
                      <a:pt x="8" y="16"/>
                    </a:cubicBezTo>
                    <a:cubicBezTo>
                      <a:pt x="8" y="16"/>
                      <a:pt x="7" y="16"/>
                      <a:pt x="6" y="15"/>
                    </a:cubicBezTo>
                    <a:cubicBezTo>
                      <a:pt x="6" y="15"/>
                      <a:pt x="6" y="14"/>
                      <a:pt x="5" y="13"/>
                    </a:cubicBezTo>
                    <a:cubicBezTo>
                      <a:pt x="5" y="13"/>
                      <a:pt x="5" y="12"/>
                      <a:pt x="5" y="10"/>
                    </a:cubicBezTo>
                    <a:cubicBezTo>
                      <a:pt x="5" y="9"/>
                      <a:pt x="5" y="8"/>
                      <a:pt x="5" y="8"/>
                    </a:cubicBezTo>
                    <a:cubicBezTo>
                      <a:pt x="6" y="7"/>
                      <a:pt x="6" y="6"/>
                      <a:pt x="6" y="6"/>
                    </a:cubicBezTo>
                    <a:cubicBezTo>
                      <a:pt x="7" y="5"/>
                      <a:pt x="7" y="5"/>
                      <a:pt x="8" y="5"/>
                    </a:cubicBezTo>
                    <a:cubicBezTo>
                      <a:pt x="9" y="5"/>
                      <a:pt x="9" y="5"/>
                      <a:pt x="10" y="5"/>
                    </a:cubicBezTo>
                    <a:cubicBezTo>
                      <a:pt x="12" y="5"/>
                      <a:pt x="12" y="5"/>
                      <a:pt x="13" y="5"/>
                    </a:cubicBezTo>
                    <a:cubicBezTo>
                      <a:pt x="14" y="6"/>
                      <a:pt x="14" y="6"/>
                      <a:pt x="15" y="7"/>
                    </a:cubicBezTo>
                    <a:cubicBezTo>
                      <a:pt x="15" y="8"/>
                      <a:pt x="15" y="8"/>
                      <a:pt x="15" y="10"/>
                    </a:cubicBezTo>
                    <a:close/>
                    <a:moveTo>
                      <a:pt x="15" y="21"/>
                    </a:moveTo>
                    <a:cubicBezTo>
                      <a:pt x="15" y="22"/>
                      <a:pt x="15" y="23"/>
                      <a:pt x="15" y="23"/>
                    </a:cubicBezTo>
                    <a:cubicBezTo>
                      <a:pt x="15" y="24"/>
                      <a:pt x="15" y="25"/>
                      <a:pt x="14" y="25"/>
                    </a:cubicBezTo>
                    <a:cubicBezTo>
                      <a:pt x="14" y="26"/>
                      <a:pt x="14" y="27"/>
                      <a:pt x="13" y="27"/>
                    </a:cubicBezTo>
                    <a:cubicBezTo>
                      <a:pt x="13" y="27"/>
                      <a:pt x="12" y="28"/>
                      <a:pt x="11" y="28"/>
                    </a:cubicBezTo>
                    <a:cubicBezTo>
                      <a:pt x="10" y="28"/>
                      <a:pt x="10" y="28"/>
                      <a:pt x="9" y="28"/>
                    </a:cubicBezTo>
                    <a:cubicBezTo>
                      <a:pt x="8" y="28"/>
                      <a:pt x="7" y="28"/>
                      <a:pt x="6" y="27"/>
                    </a:cubicBezTo>
                    <a:cubicBezTo>
                      <a:pt x="6" y="27"/>
                      <a:pt x="5" y="26"/>
                      <a:pt x="5" y="26"/>
                    </a:cubicBezTo>
                    <a:cubicBezTo>
                      <a:pt x="5" y="25"/>
                      <a:pt x="5" y="25"/>
                      <a:pt x="5" y="24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1" y="26"/>
                      <a:pt x="1" y="26"/>
                      <a:pt x="1" y="26"/>
                    </a:cubicBezTo>
                    <a:cubicBezTo>
                      <a:pt x="1" y="27"/>
                      <a:pt x="1" y="28"/>
                      <a:pt x="2" y="29"/>
                    </a:cubicBezTo>
                    <a:cubicBezTo>
                      <a:pt x="2" y="30"/>
                      <a:pt x="3" y="30"/>
                      <a:pt x="4" y="31"/>
                    </a:cubicBezTo>
                    <a:cubicBezTo>
                      <a:pt x="4" y="31"/>
                      <a:pt x="5" y="32"/>
                      <a:pt x="6" y="32"/>
                    </a:cubicBezTo>
                    <a:cubicBezTo>
                      <a:pt x="8" y="32"/>
                      <a:pt x="9" y="32"/>
                      <a:pt x="10" y="32"/>
                    </a:cubicBezTo>
                    <a:cubicBezTo>
                      <a:pt x="11" y="32"/>
                      <a:pt x="12" y="32"/>
                      <a:pt x="13" y="32"/>
                    </a:cubicBezTo>
                    <a:cubicBezTo>
                      <a:pt x="14" y="32"/>
                      <a:pt x="15" y="31"/>
                      <a:pt x="16" y="31"/>
                    </a:cubicBezTo>
                    <a:cubicBezTo>
                      <a:pt x="16" y="30"/>
                      <a:pt x="17" y="30"/>
                      <a:pt x="18" y="29"/>
                    </a:cubicBezTo>
                    <a:cubicBezTo>
                      <a:pt x="18" y="28"/>
                      <a:pt x="18" y="27"/>
                      <a:pt x="19" y="27"/>
                    </a:cubicBezTo>
                    <a:cubicBezTo>
                      <a:pt x="19" y="26"/>
                      <a:pt x="19" y="25"/>
                      <a:pt x="19" y="24"/>
                    </a:cubicBezTo>
                    <a:cubicBezTo>
                      <a:pt x="19" y="23"/>
                      <a:pt x="19" y="22"/>
                      <a:pt x="19" y="20"/>
                    </a:cubicBezTo>
                    <a:cubicBezTo>
                      <a:pt x="19" y="11"/>
                      <a:pt x="19" y="11"/>
                      <a:pt x="19" y="11"/>
                    </a:cubicBezTo>
                    <a:cubicBezTo>
                      <a:pt x="19" y="10"/>
                      <a:pt x="19" y="8"/>
                      <a:pt x="19" y="7"/>
                    </a:cubicBezTo>
                    <a:cubicBezTo>
                      <a:pt x="19" y="6"/>
                      <a:pt x="18" y="5"/>
                      <a:pt x="17" y="4"/>
                    </a:cubicBezTo>
                    <a:cubicBezTo>
                      <a:pt x="17" y="3"/>
                      <a:pt x="16" y="2"/>
                      <a:pt x="14" y="1"/>
                    </a:cubicBezTo>
                    <a:cubicBezTo>
                      <a:pt x="13" y="1"/>
                      <a:pt x="12" y="0"/>
                      <a:pt x="10" y="0"/>
                    </a:cubicBezTo>
                    <a:cubicBezTo>
                      <a:pt x="9" y="0"/>
                      <a:pt x="8" y="1"/>
                      <a:pt x="7" y="1"/>
                    </a:cubicBezTo>
                    <a:cubicBezTo>
                      <a:pt x="5" y="1"/>
                      <a:pt x="4" y="2"/>
                      <a:pt x="4" y="3"/>
                    </a:cubicBezTo>
                    <a:cubicBezTo>
                      <a:pt x="3" y="3"/>
                      <a:pt x="2" y="4"/>
                      <a:pt x="2" y="5"/>
                    </a:cubicBezTo>
                    <a:cubicBezTo>
                      <a:pt x="1" y="6"/>
                      <a:pt x="1" y="7"/>
                      <a:pt x="1" y="8"/>
                    </a:cubicBezTo>
                    <a:cubicBezTo>
                      <a:pt x="1" y="9"/>
                      <a:pt x="1" y="10"/>
                      <a:pt x="1" y="11"/>
                    </a:cubicBezTo>
                    <a:cubicBezTo>
                      <a:pt x="1" y="13"/>
                      <a:pt x="1" y="14"/>
                      <a:pt x="1" y="15"/>
                    </a:cubicBezTo>
                    <a:cubicBezTo>
                      <a:pt x="2" y="16"/>
                      <a:pt x="2" y="17"/>
                      <a:pt x="3" y="18"/>
                    </a:cubicBezTo>
                    <a:cubicBezTo>
                      <a:pt x="3" y="18"/>
                      <a:pt x="4" y="19"/>
                      <a:pt x="6" y="20"/>
                    </a:cubicBezTo>
                    <a:cubicBezTo>
                      <a:pt x="7" y="20"/>
                      <a:pt x="9" y="20"/>
                      <a:pt x="10" y="20"/>
                    </a:cubicBezTo>
                    <a:cubicBezTo>
                      <a:pt x="11" y="20"/>
                      <a:pt x="12" y="20"/>
                      <a:pt x="13" y="20"/>
                    </a:cubicBezTo>
                    <a:cubicBezTo>
                      <a:pt x="13" y="20"/>
                      <a:pt x="14" y="20"/>
                      <a:pt x="14" y="20"/>
                    </a:cubicBezTo>
                    <a:cubicBezTo>
                      <a:pt x="15" y="19"/>
                      <a:pt x="15" y="19"/>
                      <a:pt x="15" y="19"/>
                    </a:cubicBezTo>
                    <a:lnTo>
                      <a:pt x="15" y="2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5" name="Freeform 45"/>
              <p:cNvSpPr>
                <a:spLocks noEditPoints="1"/>
              </p:cNvSpPr>
              <p:nvPr/>
            </p:nvSpPr>
            <p:spPr bwMode="auto">
              <a:xfrm>
                <a:off x="476605" y="837305"/>
                <a:ext cx="21579" cy="32800"/>
              </a:xfrm>
              <a:custGeom>
                <a:avLst/>
                <a:gdLst>
                  <a:gd name="T0" fmla="*/ 17 w 21"/>
                  <a:gd name="T1" fmla="*/ 18 h 32"/>
                  <a:gd name="T2" fmla="*/ 17 w 21"/>
                  <a:gd name="T3" fmla="*/ 22 h 32"/>
                  <a:gd name="T4" fmla="*/ 15 w 21"/>
                  <a:gd name="T5" fmla="*/ 25 h 32"/>
                  <a:gd name="T6" fmla="*/ 13 w 21"/>
                  <a:gd name="T7" fmla="*/ 27 h 32"/>
                  <a:gd name="T8" fmla="*/ 11 w 21"/>
                  <a:gd name="T9" fmla="*/ 28 h 32"/>
                  <a:gd name="T10" fmla="*/ 8 w 21"/>
                  <a:gd name="T11" fmla="*/ 27 h 32"/>
                  <a:gd name="T12" fmla="*/ 6 w 21"/>
                  <a:gd name="T13" fmla="*/ 25 h 32"/>
                  <a:gd name="T14" fmla="*/ 5 w 21"/>
                  <a:gd name="T15" fmla="*/ 21 h 32"/>
                  <a:gd name="T16" fmla="*/ 4 w 21"/>
                  <a:gd name="T17" fmla="*/ 17 h 32"/>
                  <a:gd name="T18" fmla="*/ 4 w 21"/>
                  <a:gd name="T19" fmla="*/ 14 h 32"/>
                  <a:gd name="T20" fmla="*/ 5 w 21"/>
                  <a:gd name="T21" fmla="*/ 11 h 32"/>
                  <a:gd name="T22" fmla="*/ 6 w 21"/>
                  <a:gd name="T23" fmla="*/ 7 h 32"/>
                  <a:gd name="T24" fmla="*/ 8 w 21"/>
                  <a:gd name="T25" fmla="*/ 5 h 32"/>
                  <a:gd name="T26" fmla="*/ 11 w 21"/>
                  <a:gd name="T27" fmla="*/ 4 h 32"/>
                  <a:gd name="T28" fmla="*/ 13 w 21"/>
                  <a:gd name="T29" fmla="*/ 5 h 32"/>
                  <a:gd name="T30" fmla="*/ 15 w 21"/>
                  <a:gd name="T31" fmla="*/ 7 h 32"/>
                  <a:gd name="T32" fmla="*/ 17 w 21"/>
                  <a:gd name="T33" fmla="*/ 10 h 32"/>
                  <a:gd name="T34" fmla="*/ 17 w 21"/>
                  <a:gd name="T35" fmla="*/ 15 h 32"/>
                  <a:gd name="T36" fmla="*/ 17 w 21"/>
                  <a:gd name="T37" fmla="*/ 18 h 32"/>
                  <a:gd name="T38" fmla="*/ 21 w 21"/>
                  <a:gd name="T39" fmla="*/ 13 h 32"/>
                  <a:gd name="T40" fmla="*/ 21 w 21"/>
                  <a:gd name="T41" fmla="*/ 9 h 32"/>
                  <a:gd name="T42" fmla="*/ 19 w 21"/>
                  <a:gd name="T43" fmla="*/ 5 h 32"/>
                  <a:gd name="T44" fmla="*/ 17 w 21"/>
                  <a:gd name="T45" fmla="*/ 2 h 32"/>
                  <a:gd name="T46" fmla="*/ 14 w 21"/>
                  <a:gd name="T47" fmla="*/ 1 h 32"/>
                  <a:gd name="T48" fmla="*/ 11 w 21"/>
                  <a:gd name="T49" fmla="*/ 0 h 32"/>
                  <a:gd name="T50" fmla="*/ 7 w 21"/>
                  <a:gd name="T51" fmla="*/ 1 h 32"/>
                  <a:gd name="T52" fmla="*/ 4 w 21"/>
                  <a:gd name="T53" fmla="*/ 3 h 32"/>
                  <a:gd name="T54" fmla="*/ 2 w 21"/>
                  <a:gd name="T55" fmla="*/ 6 h 32"/>
                  <a:gd name="T56" fmla="*/ 1 w 21"/>
                  <a:gd name="T57" fmla="*/ 10 h 32"/>
                  <a:gd name="T58" fmla="*/ 0 w 21"/>
                  <a:gd name="T59" fmla="*/ 14 h 32"/>
                  <a:gd name="T60" fmla="*/ 0 w 21"/>
                  <a:gd name="T61" fmla="*/ 18 h 32"/>
                  <a:gd name="T62" fmla="*/ 1 w 21"/>
                  <a:gd name="T63" fmla="*/ 22 h 32"/>
                  <a:gd name="T64" fmla="*/ 2 w 21"/>
                  <a:gd name="T65" fmla="*/ 26 h 32"/>
                  <a:gd name="T66" fmla="*/ 4 w 21"/>
                  <a:gd name="T67" fmla="*/ 29 h 32"/>
                  <a:gd name="T68" fmla="*/ 7 w 21"/>
                  <a:gd name="T69" fmla="*/ 32 h 32"/>
                  <a:gd name="T70" fmla="*/ 11 w 21"/>
                  <a:gd name="T71" fmla="*/ 32 h 32"/>
                  <a:gd name="T72" fmla="*/ 14 w 21"/>
                  <a:gd name="T73" fmla="*/ 32 h 32"/>
                  <a:gd name="T74" fmla="*/ 17 w 21"/>
                  <a:gd name="T75" fmla="*/ 30 h 32"/>
                  <a:gd name="T76" fmla="*/ 19 w 21"/>
                  <a:gd name="T77" fmla="*/ 28 h 32"/>
                  <a:gd name="T78" fmla="*/ 20 w 21"/>
                  <a:gd name="T79" fmla="*/ 24 h 32"/>
                  <a:gd name="T80" fmla="*/ 21 w 21"/>
                  <a:gd name="T81" fmla="*/ 21 h 32"/>
                  <a:gd name="T82" fmla="*/ 21 w 21"/>
                  <a:gd name="T83" fmla="*/ 18 h 32"/>
                  <a:gd name="T84" fmla="*/ 21 w 21"/>
                  <a:gd name="T85" fmla="*/ 13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1" h="32">
                    <a:moveTo>
                      <a:pt x="17" y="18"/>
                    </a:moveTo>
                    <a:cubicBezTo>
                      <a:pt x="17" y="19"/>
                      <a:pt x="17" y="20"/>
                      <a:pt x="17" y="22"/>
                    </a:cubicBezTo>
                    <a:cubicBezTo>
                      <a:pt x="16" y="23"/>
                      <a:pt x="16" y="24"/>
                      <a:pt x="15" y="25"/>
                    </a:cubicBezTo>
                    <a:cubicBezTo>
                      <a:pt x="15" y="26"/>
                      <a:pt x="14" y="27"/>
                      <a:pt x="13" y="27"/>
                    </a:cubicBezTo>
                    <a:cubicBezTo>
                      <a:pt x="12" y="28"/>
                      <a:pt x="12" y="28"/>
                      <a:pt x="11" y="28"/>
                    </a:cubicBezTo>
                    <a:cubicBezTo>
                      <a:pt x="9" y="28"/>
                      <a:pt x="9" y="28"/>
                      <a:pt x="8" y="27"/>
                    </a:cubicBezTo>
                    <a:cubicBezTo>
                      <a:pt x="7" y="27"/>
                      <a:pt x="6" y="26"/>
                      <a:pt x="6" y="25"/>
                    </a:cubicBezTo>
                    <a:cubicBezTo>
                      <a:pt x="5" y="24"/>
                      <a:pt x="5" y="23"/>
                      <a:pt x="5" y="21"/>
                    </a:cubicBezTo>
                    <a:cubicBezTo>
                      <a:pt x="4" y="20"/>
                      <a:pt x="4" y="19"/>
                      <a:pt x="4" y="17"/>
                    </a:cubicBezTo>
                    <a:cubicBezTo>
                      <a:pt x="4" y="15"/>
                      <a:pt x="4" y="14"/>
                      <a:pt x="4" y="14"/>
                    </a:cubicBezTo>
                    <a:cubicBezTo>
                      <a:pt x="4" y="13"/>
                      <a:pt x="5" y="12"/>
                      <a:pt x="5" y="11"/>
                    </a:cubicBezTo>
                    <a:cubicBezTo>
                      <a:pt x="5" y="10"/>
                      <a:pt x="5" y="8"/>
                      <a:pt x="6" y="7"/>
                    </a:cubicBezTo>
                    <a:cubicBezTo>
                      <a:pt x="6" y="7"/>
                      <a:pt x="7" y="6"/>
                      <a:pt x="8" y="5"/>
                    </a:cubicBezTo>
                    <a:cubicBezTo>
                      <a:pt x="9" y="5"/>
                      <a:pt x="10" y="4"/>
                      <a:pt x="11" y="4"/>
                    </a:cubicBezTo>
                    <a:cubicBezTo>
                      <a:pt x="12" y="4"/>
                      <a:pt x="13" y="5"/>
                      <a:pt x="13" y="5"/>
                    </a:cubicBezTo>
                    <a:cubicBezTo>
                      <a:pt x="14" y="6"/>
                      <a:pt x="15" y="6"/>
                      <a:pt x="15" y="7"/>
                    </a:cubicBezTo>
                    <a:cubicBezTo>
                      <a:pt x="16" y="8"/>
                      <a:pt x="16" y="9"/>
                      <a:pt x="17" y="10"/>
                    </a:cubicBezTo>
                    <a:cubicBezTo>
                      <a:pt x="17" y="12"/>
                      <a:pt x="17" y="13"/>
                      <a:pt x="17" y="15"/>
                    </a:cubicBezTo>
                    <a:cubicBezTo>
                      <a:pt x="17" y="16"/>
                      <a:pt x="17" y="17"/>
                      <a:pt x="17" y="18"/>
                    </a:cubicBezTo>
                    <a:close/>
                    <a:moveTo>
                      <a:pt x="21" y="13"/>
                    </a:moveTo>
                    <a:cubicBezTo>
                      <a:pt x="21" y="12"/>
                      <a:pt x="21" y="10"/>
                      <a:pt x="21" y="9"/>
                    </a:cubicBezTo>
                    <a:cubicBezTo>
                      <a:pt x="20" y="8"/>
                      <a:pt x="20" y="7"/>
                      <a:pt x="19" y="5"/>
                    </a:cubicBezTo>
                    <a:cubicBezTo>
                      <a:pt x="19" y="4"/>
                      <a:pt x="18" y="3"/>
                      <a:pt x="17" y="2"/>
                    </a:cubicBezTo>
                    <a:cubicBezTo>
                      <a:pt x="16" y="2"/>
                      <a:pt x="15" y="1"/>
                      <a:pt x="14" y="1"/>
                    </a:cubicBezTo>
                    <a:cubicBezTo>
                      <a:pt x="13" y="0"/>
                      <a:pt x="12" y="0"/>
                      <a:pt x="11" y="0"/>
                    </a:cubicBezTo>
                    <a:cubicBezTo>
                      <a:pt x="9" y="0"/>
                      <a:pt x="8" y="0"/>
                      <a:pt x="7" y="1"/>
                    </a:cubicBezTo>
                    <a:cubicBezTo>
                      <a:pt x="5" y="2"/>
                      <a:pt x="5" y="2"/>
                      <a:pt x="4" y="3"/>
                    </a:cubicBezTo>
                    <a:cubicBezTo>
                      <a:pt x="3" y="4"/>
                      <a:pt x="2" y="5"/>
                      <a:pt x="2" y="6"/>
                    </a:cubicBezTo>
                    <a:cubicBezTo>
                      <a:pt x="1" y="7"/>
                      <a:pt x="1" y="9"/>
                      <a:pt x="1" y="10"/>
                    </a:cubicBezTo>
                    <a:cubicBezTo>
                      <a:pt x="0" y="12"/>
                      <a:pt x="0" y="13"/>
                      <a:pt x="0" y="14"/>
                    </a:cubicBezTo>
                    <a:cubicBezTo>
                      <a:pt x="0" y="15"/>
                      <a:pt x="0" y="16"/>
                      <a:pt x="0" y="18"/>
                    </a:cubicBezTo>
                    <a:cubicBezTo>
                      <a:pt x="0" y="20"/>
                      <a:pt x="0" y="21"/>
                      <a:pt x="1" y="22"/>
                    </a:cubicBezTo>
                    <a:cubicBezTo>
                      <a:pt x="1" y="24"/>
                      <a:pt x="1" y="25"/>
                      <a:pt x="2" y="26"/>
                    </a:cubicBezTo>
                    <a:cubicBezTo>
                      <a:pt x="2" y="27"/>
                      <a:pt x="3" y="28"/>
                      <a:pt x="4" y="29"/>
                    </a:cubicBezTo>
                    <a:cubicBezTo>
                      <a:pt x="5" y="30"/>
                      <a:pt x="6" y="31"/>
                      <a:pt x="7" y="32"/>
                    </a:cubicBezTo>
                    <a:cubicBezTo>
                      <a:pt x="8" y="32"/>
                      <a:pt x="9" y="32"/>
                      <a:pt x="11" y="32"/>
                    </a:cubicBezTo>
                    <a:cubicBezTo>
                      <a:pt x="12" y="32"/>
                      <a:pt x="13" y="32"/>
                      <a:pt x="14" y="32"/>
                    </a:cubicBezTo>
                    <a:cubicBezTo>
                      <a:pt x="15" y="31"/>
                      <a:pt x="16" y="31"/>
                      <a:pt x="17" y="30"/>
                    </a:cubicBezTo>
                    <a:cubicBezTo>
                      <a:pt x="18" y="30"/>
                      <a:pt x="18" y="29"/>
                      <a:pt x="19" y="28"/>
                    </a:cubicBezTo>
                    <a:cubicBezTo>
                      <a:pt x="20" y="27"/>
                      <a:pt x="20" y="26"/>
                      <a:pt x="20" y="24"/>
                    </a:cubicBezTo>
                    <a:cubicBezTo>
                      <a:pt x="21" y="23"/>
                      <a:pt x="21" y="22"/>
                      <a:pt x="21" y="21"/>
                    </a:cubicBezTo>
                    <a:cubicBezTo>
                      <a:pt x="21" y="19"/>
                      <a:pt x="21" y="18"/>
                      <a:pt x="21" y="18"/>
                    </a:cubicBezTo>
                    <a:cubicBezTo>
                      <a:pt x="21" y="16"/>
                      <a:pt x="21" y="15"/>
                      <a:pt x="21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6629400"/>
            <a:ext cx="12192000" cy="228600"/>
          </a:xfrm>
          <a:prstGeom prst="rect">
            <a:avLst/>
          </a:prstGeom>
          <a:solidFill>
            <a:srgbClr val="9C0C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-1028700" y="6596742"/>
            <a:ext cx="14782800" cy="0"/>
          </a:xfrm>
          <a:prstGeom prst="line">
            <a:avLst/>
          </a:prstGeom>
          <a:ln>
            <a:solidFill>
              <a:srgbClr val="9C0C1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3" name="组合 72"/>
          <p:cNvGrpSpPr/>
          <p:nvPr userDrawn="1"/>
        </p:nvGrpSpPr>
        <p:grpSpPr>
          <a:xfrm>
            <a:off x="226124" y="563587"/>
            <a:ext cx="434926" cy="434926"/>
            <a:chOff x="226124" y="563587"/>
            <a:chExt cx="434926" cy="434926"/>
          </a:xfrm>
        </p:grpSpPr>
        <p:sp>
          <p:nvSpPr>
            <p:cNvPr id="74" name="椭圆 73"/>
            <p:cNvSpPr/>
            <p:nvPr/>
          </p:nvSpPr>
          <p:spPr bwMode="auto">
            <a:xfrm>
              <a:off x="226124" y="563587"/>
              <a:ext cx="434926" cy="434926"/>
            </a:xfrm>
            <a:prstGeom prst="ellipse">
              <a:avLst/>
            </a:prstGeom>
            <a:solidFill>
              <a:srgbClr val="9C0C15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200">
                <a:solidFill>
                  <a:srgbClr val="013A73"/>
                </a:solidFill>
              </a:endParaRPr>
            </a:p>
          </p:txBody>
        </p:sp>
        <p:sp>
          <p:nvSpPr>
            <p:cNvPr id="75" name="Freeform 5"/>
            <p:cNvSpPr>
              <a:spLocks noEditPoints="1"/>
            </p:cNvSpPr>
            <p:nvPr userDrawn="1"/>
          </p:nvSpPr>
          <p:spPr bwMode="auto">
            <a:xfrm>
              <a:off x="285312" y="713677"/>
              <a:ext cx="316550" cy="192863"/>
            </a:xfrm>
            <a:custGeom>
              <a:avLst/>
              <a:gdLst>
                <a:gd name="T0" fmla="*/ 0 w 353"/>
                <a:gd name="T1" fmla="*/ 0 h 214"/>
                <a:gd name="T2" fmla="*/ 340 w 353"/>
                <a:gd name="T3" fmla="*/ 0 h 214"/>
                <a:gd name="T4" fmla="*/ 340 w 353"/>
                <a:gd name="T5" fmla="*/ 14 h 214"/>
                <a:gd name="T6" fmla="*/ 340 w 353"/>
                <a:gd name="T7" fmla="*/ 41 h 214"/>
                <a:gd name="T8" fmla="*/ 340 w 353"/>
                <a:gd name="T9" fmla="*/ 115 h 214"/>
                <a:gd name="T10" fmla="*/ 349 w 353"/>
                <a:gd name="T11" fmla="*/ 130 h 214"/>
                <a:gd name="T12" fmla="*/ 344 w 353"/>
                <a:gd name="T13" fmla="*/ 142 h 214"/>
                <a:gd name="T14" fmla="*/ 353 w 353"/>
                <a:gd name="T15" fmla="*/ 198 h 214"/>
                <a:gd name="T16" fmla="*/ 329 w 353"/>
                <a:gd name="T17" fmla="*/ 198 h 214"/>
                <a:gd name="T18" fmla="*/ 325 w 353"/>
                <a:gd name="T19" fmla="*/ 177 h 214"/>
                <a:gd name="T20" fmla="*/ 319 w 353"/>
                <a:gd name="T21" fmla="*/ 198 h 214"/>
                <a:gd name="T22" fmla="*/ 313 w 353"/>
                <a:gd name="T23" fmla="*/ 198 h 214"/>
                <a:gd name="T24" fmla="*/ 321 w 353"/>
                <a:gd name="T25" fmla="*/ 142 h 214"/>
                <a:gd name="T26" fmla="*/ 316 w 353"/>
                <a:gd name="T27" fmla="*/ 130 h 214"/>
                <a:gd name="T28" fmla="*/ 325 w 353"/>
                <a:gd name="T29" fmla="*/ 115 h 214"/>
                <a:gd name="T30" fmla="*/ 325 w 353"/>
                <a:gd name="T31" fmla="*/ 41 h 214"/>
                <a:gd name="T32" fmla="*/ 0 w 353"/>
                <a:gd name="T33" fmla="*/ 41 h 214"/>
                <a:gd name="T34" fmla="*/ 0 w 353"/>
                <a:gd name="T35" fmla="*/ 0 h 214"/>
                <a:gd name="T36" fmla="*/ 49 w 353"/>
                <a:gd name="T37" fmla="*/ 66 h 214"/>
                <a:gd name="T38" fmla="*/ 48 w 353"/>
                <a:gd name="T39" fmla="*/ 180 h 214"/>
                <a:gd name="T40" fmla="*/ 175 w 353"/>
                <a:gd name="T41" fmla="*/ 214 h 214"/>
                <a:gd name="T42" fmla="*/ 299 w 353"/>
                <a:gd name="T43" fmla="*/ 180 h 214"/>
                <a:gd name="T44" fmla="*/ 299 w 353"/>
                <a:gd name="T45" fmla="*/ 66 h 214"/>
                <a:gd name="T46" fmla="*/ 49 w 353"/>
                <a:gd name="T47" fmla="*/ 66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53" h="214">
                  <a:moveTo>
                    <a:pt x="0" y="0"/>
                  </a:moveTo>
                  <a:cubicBezTo>
                    <a:pt x="340" y="0"/>
                    <a:pt x="340" y="0"/>
                    <a:pt x="340" y="0"/>
                  </a:cubicBezTo>
                  <a:cubicBezTo>
                    <a:pt x="340" y="14"/>
                    <a:pt x="340" y="14"/>
                    <a:pt x="340" y="14"/>
                  </a:cubicBezTo>
                  <a:cubicBezTo>
                    <a:pt x="340" y="41"/>
                    <a:pt x="340" y="41"/>
                    <a:pt x="340" y="41"/>
                  </a:cubicBezTo>
                  <a:cubicBezTo>
                    <a:pt x="340" y="115"/>
                    <a:pt x="340" y="115"/>
                    <a:pt x="340" y="115"/>
                  </a:cubicBezTo>
                  <a:cubicBezTo>
                    <a:pt x="345" y="118"/>
                    <a:pt x="349" y="123"/>
                    <a:pt x="349" y="130"/>
                  </a:cubicBezTo>
                  <a:cubicBezTo>
                    <a:pt x="349" y="135"/>
                    <a:pt x="347" y="139"/>
                    <a:pt x="344" y="142"/>
                  </a:cubicBezTo>
                  <a:cubicBezTo>
                    <a:pt x="353" y="198"/>
                    <a:pt x="353" y="198"/>
                    <a:pt x="353" y="198"/>
                  </a:cubicBezTo>
                  <a:cubicBezTo>
                    <a:pt x="329" y="198"/>
                    <a:pt x="329" y="198"/>
                    <a:pt x="329" y="198"/>
                  </a:cubicBezTo>
                  <a:cubicBezTo>
                    <a:pt x="325" y="177"/>
                    <a:pt x="325" y="177"/>
                    <a:pt x="325" y="177"/>
                  </a:cubicBezTo>
                  <a:cubicBezTo>
                    <a:pt x="319" y="198"/>
                    <a:pt x="319" y="198"/>
                    <a:pt x="319" y="198"/>
                  </a:cubicBezTo>
                  <a:cubicBezTo>
                    <a:pt x="313" y="198"/>
                    <a:pt x="313" y="198"/>
                    <a:pt x="313" y="198"/>
                  </a:cubicBezTo>
                  <a:cubicBezTo>
                    <a:pt x="321" y="142"/>
                    <a:pt x="321" y="142"/>
                    <a:pt x="321" y="142"/>
                  </a:cubicBezTo>
                  <a:cubicBezTo>
                    <a:pt x="318" y="139"/>
                    <a:pt x="316" y="135"/>
                    <a:pt x="316" y="130"/>
                  </a:cubicBezTo>
                  <a:cubicBezTo>
                    <a:pt x="316" y="123"/>
                    <a:pt x="320" y="118"/>
                    <a:pt x="325" y="115"/>
                  </a:cubicBezTo>
                  <a:cubicBezTo>
                    <a:pt x="325" y="41"/>
                    <a:pt x="325" y="41"/>
                    <a:pt x="325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0"/>
                    <a:pt x="0" y="0"/>
                    <a:pt x="0" y="0"/>
                  </a:cubicBezTo>
                  <a:close/>
                  <a:moveTo>
                    <a:pt x="49" y="66"/>
                  </a:moveTo>
                  <a:cubicBezTo>
                    <a:pt x="48" y="180"/>
                    <a:pt x="48" y="180"/>
                    <a:pt x="48" y="180"/>
                  </a:cubicBezTo>
                  <a:cubicBezTo>
                    <a:pt x="98" y="179"/>
                    <a:pt x="138" y="194"/>
                    <a:pt x="175" y="214"/>
                  </a:cubicBezTo>
                  <a:cubicBezTo>
                    <a:pt x="206" y="191"/>
                    <a:pt x="246" y="178"/>
                    <a:pt x="299" y="180"/>
                  </a:cubicBezTo>
                  <a:cubicBezTo>
                    <a:pt x="299" y="142"/>
                    <a:pt x="299" y="104"/>
                    <a:pt x="299" y="66"/>
                  </a:cubicBezTo>
                  <a:lnTo>
                    <a:pt x="49" y="6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72" name="组合 71"/>
          <p:cNvGrpSpPr/>
          <p:nvPr userDrawn="1"/>
        </p:nvGrpSpPr>
        <p:grpSpPr>
          <a:xfrm>
            <a:off x="10094074" y="364089"/>
            <a:ext cx="1510657" cy="398996"/>
            <a:chOff x="232331" y="483409"/>
            <a:chExt cx="1887300" cy="498475"/>
          </a:xfrm>
          <a:solidFill>
            <a:srgbClr val="9C0C15"/>
          </a:solidFill>
        </p:grpSpPr>
        <p:sp>
          <p:nvSpPr>
            <p:cNvPr id="76" name="Freeform 5"/>
            <p:cNvSpPr/>
            <p:nvPr/>
          </p:nvSpPr>
          <p:spPr bwMode="auto">
            <a:xfrm>
              <a:off x="951343" y="578788"/>
              <a:ext cx="47906" cy="149758"/>
            </a:xfrm>
            <a:custGeom>
              <a:avLst/>
              <a:gdLst>
                <a:gd name="T0" fmla="*/ 0 w 47"/>
                <a:gd name="T1" fmla="*/ 138 h 146"/>
                <a:gd name="T2" fmla="*/ 8 w 47"/>
                <a:gd name="T3" fmla="*/ 145 h 146"/>
                <a:gd name="T4" fmla="*/ 28 w 47"/>
                <a:gd name="T5" fmla="*/ 113 h 146"/>
                <a:gd name="T6" fmla="*/ 46 w 47"/>
                <a:gd name="T7" fmla="*/ 40 h 146"/>
                <a:gd name="T8" fmla="*/ 18 w 47"/>
                <a:gd name="T9" fmla="*/ 0 h 146"/>
                <a:gd name="T10" fmla="*/ 9 w 47"/>
                <a:gd name="T11" fmla="*/ 8 h 146"/>
                <a:gd name="T12" fmla="*/ 15 w 47"/>
                <a:gd name="T13" fmla="*/ 49 h 146"/>
                <a:gd name="T14" fmla="*/ 8 w 47"/>
                <a:gd name="T15" fmla="*/ 112 h 146"/>
                <a:gd name="T16" fmla="*/ 0 w 47"/>
                <a:gd name="T17" fmla="*/ 138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146">
                  <a:moveTo>
                    <a:pt x="0" y="138"/>
                  </a:moveTo>
                  <a:cubicBezTo>
                    <a:pt x="0" y="138"/>
                    <a:pt x="0" y="146"/>
                    <a:pt x="8" y="145"/>
                  </a:cubicBezTo>
                  <a:cubicBezTo>
                    <a:pt x="8" y="145"/>
                    <a:pt x="27" y="129"/>
                    <a:pt x="28" y="113"/>
                  </a:cubicBezTo>
                  <a:cubicBezTo>
                    <a:pt x="28" y="113"/>
                    <a:pt x="35" y="61"/>
                    <a:pt x="46" y="40"/>
                  </a:cubicBezTo>
                  <a:cubicBezTo>
                    <a:pt x="46" y="40"/>
                    <a:pt x="47" y="27"/>
                    <a:pt x="18" y="0"/>
                  </a:cubicBezTo>
                  <a:cubicBezTo>
                    <a:pt x="18" y="0"/>
                    <a:pt x="8" y="3"/>
                    <a:pt x="9" y="8"/>
                  </a:cubicBezTo>
                  <a:cubicBezTo>
                    <a:pt x="9" y="13"/>
                    <a:pt x="23" y="19"/>
                    <a:pt x="15" y="49"/>
                  </a:cubicBezTo>
                  <a:cubicBezTo>
                    <a:pt x="8" y="112"/>
                    <a:pt x="8" y="112"/>
                    <a:pt x="8" y="112"/>
                  </a:cubicBezTo>
                  <a:cubicBezTo>
                    <a:pt x="8" y="112"/>
                    <a:pt x="7" y="131"/>
                    <a:pt x="0" y="13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Freeform 6"/>
            <p:cNvSpPr/>
            <p:nvPr/>
          </p:nvSpPr>
          <p:spPr bwMode="auto">
            <a:xfrm>
              <a:off x="1007449" y="715167"/>
              <a:ext cx="91927" cy="94516"/>
            </a:xfrm>
            <a:custGeom>
              <a:avLst/>
              <a:gdLst>
                <a:gd name="T0" fmla="*/ 83 w 90"/>
                <a:gd name="T1" fmla="*/ 39 h 92"/>
                <a:gd name="T2" fmla="*/ 54 w 90"/>
                <a:gd name="T3" fmla="*/ 6 h 92"/>
                <a:gd name="T4" fmla="*/ 42 w 90"/>
                <a:gd name="T5" fmla="*/ 14 h 92"/>
                <a:gd name="T6" fmla="*/ 4 w 90"/>
                <a:gd name="T7" fmla="*/ 77 h 92"/>
                <a:gd name="T8" fmla="*/ 16 w 90"/>
                <a:gd name="T9" fmla="*/ 82 h 92"/>
                <a:gd name="T10" fmla="*/ 73 w 90"/>
                <a:gd name="T11" fmla="*/ 56 h 92"/>
                <a:gd name="T12" fmla="*/ 83 w 90"/>
                <a:gd name="T13" fmla="*/ 39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92">
                  <a:moveTo>
                    <a:pt x="83" y="39"/>
                  </a:moveTo>
                  <a:cubicBezTo>
                    <a:pt x="54" y="6"/>
                    <a:pt x="54" y="6"/>
                    <a:pt x="54" y="6"/>
                  </a:cubicBezTo>
                  <a:cubicBezTo>
                    <a:pt x="54" y="6"/>
                    <a:pt x="39" y="0"/>
                    <a:pt x="42" y="14"/>
                  </a:cubicBezTo>
                  <a:cubicBezTo>
                    <a:pt x="42" y="14"/>
                    <a:pt x="28" y="64"/>
                    <a:pt x="4" y="77"/>
                  </a:cubicBezTo>
                  <a:cubicBezTo>
                    <a:pt x="4" y="77"/>
                    <a:pt x="0" y="92"/>
                    <a:pt x="16" y="82"/>
                  </a:cubicBezTo>
                  <a:cubicBezTo>
                    <a:pt x="16" y="82"/>
                    <a:pt x="60" y="54"/>
                    <a:pt x="73" y="56"/>
                  </a:cubicBezTo>
                  <a:cubicBezTo>
                    <a:pt x="73" y="56"/>
                    <a:pt x="90" y="51"/>
                    <a:pt x="83" y="3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Freeform 7"/>
            <p:cNvSpPr/>
            <p:nvPr/>
          </p:nvSpPr>
          <p:spPr bwMode="auto">
            <a:xfrm>
              <a:off x="818417" y="733726"/>
              <a:ext cx="176948" cy="144579"/>
            </a:xfrm>
            <a:custGeom>
              <a:avLst/>
              <a:gdLst>
                <a:gd name="T0" fmla="*/ 167 w 173"/>
                <a:gd name="T1" fmla="*/ 12 h 141"/>
                <a:gd name="T2" fmla="*/ 160 w 173"/>
                <a:gd name="T3" fmla="*/ 3 h 141"/>
                <a:gd name="T4" fmla="*/ 114 w 173"/>
                <a:gd name="T5" fmla="*/ 42 h 141"/>
                <a:gd name="T6" fmla="*/ 73 w 173"/>
                <a:gd name="T7" fmla="*/ 77 h 141"/>
                <a:gd name="T8" fmla="*/ 46 w 173"/>
                <a:gd name="T9" fmla="*/ 98 h 141"/>
                <a:gd name="T10" fmla="*/ 42 w 173"/>
                <a:gd name="T11" fmla="*/ 95 h 141"/>
                <a:gd name="T12" fmla="*/ 38 w 173"/>
                <a:gd name="T13" fmla="*/ 21 h 141"/>
                <a:gd name="T14" fmla="*/ 33 w 173"/>
                <a:gd name="T15" fmla="*/ 33 h 141"/>
                <a:gd name="T16" fmla="*/ 0 w 173"/>
                <a:gd name="T17" fmla="*/ 109 h 141"/>
                <a:gd name="T18" fmla="*/ 27 w 173"/>
                <a:gd name="T19" fmla="*/ 141 h 141"/>
                <a:gd name="T20" fmla="*/ 97 w 173"/>
                <a:gd name="T21" fmla="*/ 104 h 141"/>
                <a:gd name="T22" fmla="*/ 131 w 173"/>
                <a:gd name="T23" fmla="*/ 67 h 141"/>
                <a:gd name="T24" fmla="*/ 167 w 173"/>
                <a:gd name="T25" fmla="*/ 1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3" h="141">
                  <a:moveTo>
                    <a:pt x="167" y="12"/>
                  </a:moveTo>
                  <a:cubicBezTo>
                    <a:pt x="167" y="12"/>
                    <a:pt x="173" y="0"/>
                    <a:pt x="160" y="3"/>
                  </a:cubicBezTo>
                  <a:cubicBezTo>
                    <a:pt x="160" y="3"/>
                    <a:pt x="132" y="38"/>
                    <a:pt x="114" y="42"/>
                  </a:cubicBezTo>
                  <a:cubicBezTo>
                    <a:pt x="114" y="42"/>
                    <a:pt x="84" y="72"/>
                    <a:pt x="73" y="77"/>
                  </a:cubicBezTo>
                  <a:cubicBezTo>
                    <a:pt x="73" y="77"/>
                    <a:pt x="49" y="92"/>
                    <a:pt x="46" y="98"/>
                  </a:cubicBezTo>
                  <a:cubicBezTo>
                    <a:pt x="42" y="95"/>
                    <a:pt x="42" y="95"/>
                    <a:pt x="42" y="95"/>
                  </a:cubicBezTo>
                  <a:cubicBezTo>
                    <a:pt x="42" y="95"/>
                    <a:pt x="69" y="33"/>
                    <a:pt x="38" y="21"/>
                  </a:cubicBezTo>
                  <a:cubicBezTo>
                    <a:pt x="38" y="21"/>
                    <a:pt x="32" y="24"/>
                    <a:pt x="33" y="33"/>
                  </a:cubicBezTo>
                  <a:cubicBezTo>
                    <a:pt x="33" y="33"/>
                    <a:pt x="15" y="100"/>
                    <a:pt x="0" y="109"/>
                  </a:cubicBezTo>
                  <a:cubicBezTo>
                    <a:pt x="0" y="109"/>
                    <a:pt x="12" y="128"/>
                    <a:pt x="27" y="141"/>
                  </a:cubicBezTo>
                  <a:cubicBezTo>
                    <a:pt x="27" y="141"/>
                    <a:pt x="81" y="116"/>
                    <a:pt x="97" y="104"/>
                  </a:cubicBezTo>
                  <a:cubicBezTo>
                    <a:pt x="97" y="104"/>
                    <a:pt x="125" y="78"/>
                    <a:pt x="131" y="67"/>
                  </a:cubicBezTo>
                  <a:cubicBezTo>
                    <a:pt x="131" y="67"/>
                    <a:pt x="159" y="30"/>
                    <a:pt x="167" y="12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Freeform 8"/>
            <p:cNvSpPr/>
            <p:nvPr/>
          </p:nvSpPr>
          <p:spPr bwMode="auto">
            <a:xfrm>
              <a:off x="1475282" y="575767"/>
              <a:ext cx="252043" cy="315917"/>
            </a:xfrm>
            <a:custGeom>
              <a:avLst/>
              <a:gdLst>
                <a:gd name="T0" fmla="*/ 231 w 247"/>
                <a:gd name="T1" fmla="*/ 13 h 308"/>
                <a:gd name="T2" fmla="*/ 217 w 247"/>
                <a:gd name="T3" fmla="*/ 23 h 308"/>
                <a:gd name="T4" fmla="*/ 193 w 247"/>
                <a:gd name="T5" fmla="*/ 36 h 308"/>
                <a:gd name="T6" fmla="*/ 165 w 247"/>
                <a:gd name="T7" fmla="*/ 7 h 308"/>
                <a:gd name="T8" fmla="*/ 148 w 247"/>
                <a:gd name="T9" fmla="*/ 9 h 308"/>
                <a:gd name="T10" fmla="*/ 156 w 247"/>
                <a:gd name="T11" fmla="*/ 42 h 308"/>
                <a:gd name="T12" fmla="*/ 156 w 247"/>
                <a:gd name="T13" fmla="*/ 58 h 308"/>
                <a:gd name="T14" fmla="*/ 105 w 247"/>
                <a:gd name="T15" fmla="*/ 95 h 308"/>
                <a:gd name="T16" fmla="*/ 105 w 247"/>
                <a:gd name="T17" fmla="*/ 65 h 308"/>
                <a:gd name="T18" fmla="*/ 91 w 247"/>
                <a:gd name="T19" fmla="*/ 67 h 308"/>
                <a:gd name="T20" fmla="*/ 93 w 247"/>
                <a:gd name="T21" fmla="*/ 125 h 308"/>
                <a:gd name="T22" fmla="*/ 132 w 247"/>
                <a:gd name="T23" fmla="*/ 129 h 308"/>
                <a:gd name="T24" fmla="*/ 104 w 247"/>
                <a:gd name="T25" fmla="*/ 177 h 308"/>
                <a:gd name="T26" fmla="*/ 16 w 247"/>
                <a:gd name="T27" fmla="*/ 288 h 308"/>
                <a:gd name="T28" fmla="*/ 27 w 247"/>
                <a:gd name="T29" fmla="*/ 298 h 308"/>
                <a:gd name="T30" fmla="*/ 116 w 247"/>
                <a:gd name="T31" fmla="*/ 216 h 308"/>
                <a:gd name="T32" fmla="*/ 200 w 247"/>
                <a:gd name="T33" fmla="*/ 66 h 308"/>
                <a:gd name="T34" fmla="*/ 247 w 247"/>
                <a:gd name="T35" fmla="*/ 33 h 308"/>
                <a:gd name="T36" fmla="*/ 231 w 247"/>
                <a:gd name="T37" fmla="*/ 13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47" h="308">
                  <a:moveTo>
                    <a:pt x="231" y="13"/>
                  </a:moveTo>
                  <a:cubicBezTo>
                    <a:pt x="223" y="12"/>
                    <a:pt x="217" y="23"/>
                    <a:pt x="217" y="23"/>
                  </a:cubicBezTo>
                  <a:cubicBezTo>
                    <a:pt x="193" y="36"/>
                    <a:pt x="193" y="36"/>
                    <a:pt x="193" y="36"/>
                  </a:cubicBezTo>
                  <a:cubicBezTo>
                    <a:pt x="196" y="27"/>
                    <a:pt x="165" y="7"/>
                    <a:pt x="165" y="7"/>
                  </a:cubicBezTo>
                  <a:cubicBezTo>
                    <a:pt x="151" y="0"/>
                    <a:pt x="148" y="9"/>
                    <a:pt x="148" y="9"/>
                  </a:cubicBezTo>
                  <a:cubicBezTo>
                    <a:pt x="144" y="20"/>
                    <a:pt x="156" y="42"/>
                    <a:pt x="156" y="42"/>
                  </a:cubicBezTo>
                  <a:cubicBezTo>
                    <a:pt x="156" y="58"/>
                    <a:pt x="156" y="58"/>
                    <a:pt x="156" y="58"/>
                  </a:cubicBezTo>
                  <a:cubicBezTo>
                    <a:pt x="105" y="95"/>
                    <a:pt x="105" y="95"/>
                    <a:pt x="105" y="95"/>
                  </a:cubicBezTo>
                  <a:cubicBezTo>
                    <a:pt x="89" y="87"/>
                    <a:pt x="105" y="65"/>
                    <a:pt x="105" y="65"/>
                  </a:cubicBezTo>
                  <a:cubicBezTo>
                    <a:pt x="103" y="47"/>
                    <a:pt x="91" y="67"/>
                    <a:pt x="91" y="67"/>
                  </a:cubicBezTo>
                  <a:cubicBezTo>
                    <a:pt x="78" y="97"/>
                    <a:pt x="93" y="125"/>
                    <a:pt x="93" y="125"/>
                  </a:cubicBezTo>
                  <a:cubicBezTo>
                    <a:pt x="106" y="146"/>
                    <a:pt x="127" y="133"/>
                    <a:pt x="132" y="129"/>
                  </a:cubicBezTo>
                  <a:cubicBezTo>
                    <a:pt x="125" y="137"/>
                    <a:pt x="104" y="177"/>
                    <a:pt x="104" y="177"/>
                  </a:cubicBezTo>
                  <a:cubicBezTo>
                    <a:pt x="80" y="242"/>
                    <a:pt x="16" y="288"/>
                    <a:pt x="16" y="288"/>
                  </a:cubicBezTo>
                  <a:cubicBezTo>
                    <a:pt x="0" y="308"/>
                    <a:pt x="27" y="298"/>
                    <a:pt x="27" y="298"/>
                  </a:cubicBezTo>
                  <a:cubicBezTo>
                    <a:pt x="51" y="288"/>
                    <a:pt x="116" y="216"/>
                    <a:pt x="116" y="216"/>
                  </a:cubicBezTo>
                  <a:cubicBezTo>
                    <a:pt x="206" y="108"/>
                    <a:pt x="200" y="66"/>
                    <a:pt x="200" y="66"/>
                  </a:cubicBezTo>
                  <a:cubicBezTo>
                    <a:pt x="222" y="56"/>
                    <a:pt x="247" y="33"/>
                    <a:pt x="247" y="33"/>
                  </a:cubicBezTo>
                  <a:lnTo>
                    <a:pt x="231" y="1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Freeform 9"/>
            <p:cNvSpPr/>
            <p:nvPr/>
          </p:nvSpPr>
          <p:spPr bwMode="auto">
            <a:xfrm>
              <a:off x="1689777" y="747968"/>
              <a:ext cx="69485" cy="122137"/>
            </a:xfrm>
            <a:custGeom>
              <a:avLst/>
              <a:gdLst>
                <a:gd name="T0" fmla="*/ 10 w 68"/>
                <a:gd name="T1" fmla="*/ 26 h 119"/>
                <a:gd name="T2" fmla="*/ 10 w 68"/>
                <a:gd name="T3" fmla="*/ 100 h 119"/>
                <a:gd name="T4" fmla="*/ 16 w 68"/>
                <a:gd name="T5" fmla="*/ 112 h 119"/>
                <a:gd name="T6" fmla="*/ 60 w 68"/>
                <a:gd name="T7" fmla="*/ 58 h 119"/>
                <a:gd name="T8" fmla="*/ 24 w 68"/>
                <a:gd name="T9" fmla="*/ 13 h 119"/>
                <a:gd name="T10" fmla="*/ 10 w 68"/>
                <a:gd name="T11" fmla="*/ 26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" h="119">
                  <a:moveTo>
                    <a:pt x="10" y="26"/>
                  </a:moveTo>
                  <a:cubicBezTo>
                    <a:pt x="10" y="26"/>
                    <a:pt x="27" y="85"/>
                    <a:pt x="10" y="100"/>
                  </a:cubicBezTo>
                  <a:cubicBezTo>
                    <a:pt x="10" y="100"/>
                    <a:pt x="0" y="119"/>
                    <a:pt x="16" y="112"/>
                  </a:cubicBezTo>
                  <a:cubicBezTo>
                    <a:pt x="16" y="112"/>
                    <a:pt x="40" y="72"/>
                    <a:pt x="60" y="58"/>
                  </a:cubicBezTo>
                  <a:cubicBezTo>
                    <a:pt x="60" y="58"/>
                    <a:pt x="68" y="28"/>
                    <a:pt x="24" y="13"/>
                  </a:cubicBezTo>
                  <a:cubicBezTo>
                    <a:pt x="24" y="13"/>
                    <a:pt x="1" y="0"/>
                    <a:pt x="10" y="2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Freeform 10"/>
            <p:cNvSpPr>
              <a:spLocks noEditPoints="1"/>
            </p:cNvSpPr>
            <p:nvPr/>
          </p:nvSpPr>
          <p:spPr bwMode="auto">
            <a:xfrm>
              <a:off x="1856367" y="483409"/>
              <a:ext cx="263264" cy="451433"/>
            </a:xfrm>
            <a:custGeom>
              <a:avLst/>
              <a:gdLst>
                <a:gd name="T0" fmla="*/ 166 w 258"/>
                <a:gd name="T1" fmla="*/ 8 h 440"/>
                <a:gd name="T2" fmla="*/ 160 w 258"/>
                <a:gd name="T3" fmla="*/ 17 h 440"/>
                <a:gd name="T4" fmla="*/ 133 w 258"/>
                <a:gd name="T5" fmla="*/ 40 h 440"/>
                <a:gd name="T6" fmla="*/ 104 w 258"/>
                <a:gd name="T7" fmla="*/ 52 h 440"/>
                <a:gd name="T8" fmla="*/ 93 w 258"/>
                <a:gd name="T9" fmla="*/ 69 h 440"/>
                <a:gd name="T10" fmla="*/ 46 w 258"/>
                <a:gd name="T11" fmla="*/ 113 h 440"/>
                <a:gd name="T12" fmla="*/ 27 w 258"/>
                <a:gd name="T13" fmla="*/ 97 h 440"/>
                <a:gd name="T14" fmla="*/ 14 w 258"/>
                <a:gd name="T15" fmla="*/ 105 h 440"/>
                <a:gd name="T16" fmla="*/ 21 w 258"/>
                <a:gd name="T17" fmla="*/ 147 h 440"/>
                <a:gd name="T18" fmla="*/ 52 w 258"/>
                <a:gd name="T19" fmla="*/ 131 h 440"/>
                <a:gd name="T20" fmla="*/ 99 w 258"/>
                <a:gd name="T21" fmla="*/ 83 h 440"/>
                <a:gd name="T22" fmla="*/ 133 w 258"/>
                <a:gd name="T23" fmla="*/ 91 h 440"/>
                <a:gd name="T24" fmla="*/ 122 w 258"/>
                <a:gd name="T25" fmla="*/ 117 h 440"/>
                <a:gd name="T26" fmla="*/ 34 w 258"/>
                <a:gd name="T27" fmla="*/ 223 h 440"/>
                <a:gd name="T28" fmla="*/ 33 w 258"/>
                <a:gd name="T29" fmla="*/ 259 h 440"/>
                <a:gd name="T30" fmla="*/ 61 w 258"/>
                <a:gd name="T31" fmla="*/ 260 h 440"/>
                <a:gd name="T32" fmla="*/ 90 w 258"/>
                <a:gd name="T33" fmla="*/ 229 h 440"/>
                <a:gd name="T34" fmla="*/ 80 w 258"/>
                <a:gd name="T35" fmla="*/ 273 h 440"/>
                <a:gd name="T36" fmla="*/ 107 w 258"/>
                <a:gd name="T37" fmla="*/ 288 h 440"/>
                <a:gd name="T38" fmla="*/ 148 w 258"/>
                <a:gd name="T39" fmla="*/ 301 h 440"/>
                <a:gd name="T40" fmla="*/ 4 w 258"/>
                <a:gd name="T41" fmla="*/ 364 h 440"/>
                <a:gd name="T42" fmla="*/ 121 w 258"/>
                <a:gd name="T43" fmla="*/ 426 h 440"/>
                <a:gd name="T44" fmla="*/ 176 w 258"/>
                <a:gd name="T45" fmla="*/ 384 h 440"/>
                <a:gd name="T46" fmla="*/ 176 w 258"/>
                <a:gd name="T47" fmla="*/ 340 h 440"/>
                <a:gd name="T48" fmla="*/ 182 w 258"/>
                <a:gd name="T49" fmla="*/ 331 h 440"/>
                <a:gd name="T50" fmla="*/ 212 w 258"/>
                <a:gd name="T51" fmla="*/ 338 h 440"/>
                <a:gd name="T52" fmla="*/ 228 w 258"/>
                <a:gd name="T53" fmla="*/ 338 h 440"/>
                <a:gd name="T54" fmla="*/ 222 w 258"/>
                <a:gd name="T55" fmla="*/ 309 h 440"/>
                <a:gd name="T56" fmla="*/ 168 w 258"/>
                <a:gd name="T57" fmla="*/ 302 h 440"/>
                <a:gd name="T58" fmla="*/ 118 w 258"/>
                <a:gd name="T59" fmla="*/ 264 h 440"/>
                <a:gd name="T60" fmla="*/ 135 w 258"/>
                <a:gd name="T61" fmla="*/ 191 h 440"/>
                <a:gd name="T62" fmla="*/ 89 w 258"/>
                <a:gd name="T63" fmla="*/ 198 h 440"/>
                <a:gd name="T64" fmla="*/ 132 w 258"/>
                <a:gd name="T65" fmla="*/ 152 h 440"/>
                <a:gd name="T66" fmla="*/ 142 w 258"/>
                <a:gd name="T67" fmla="*/ 131 h 440"/>
                <a:gd name="T68" fmla="*/ 167 w 258"/>
                <a:gd name="T69" fmla="*/ 94 h 440"/>
                <a:gd name="T70" fmla="*/ 204 w 258"/>
                <a:gd name="T71" fmla="*/ 15 h 440"/>
                <a:gd name="T72" fmla="*/ 166 w 258"/>
                <a:gd name="T73" fmla="*/ 8 h 440"/>
                <a:gd name="T74" fmla="*/ 153 w 258"/>
                <a:gd name="T75" fmla="*/ 371 h 440"/>
                <a:gd name="T76" fmla="*/ 75 w 258"/>
                <a:gd name="T77" fmla="*/ 389 h 440"/>
                <a:gd name="T78" fmla="*/ 94 w 258"/>
                <a:gd name="T79" fmla="*/ 355 h 440"/>
                <a:gd name="T80" fmla="*/ 135 w 258"/>
                <a:gd name="T81" fmla="*/ 334 h 440"/>
                <a:gd name="T82" fmla="*/ 153 w 258"/>
                <a:gd name="T83" fmla="*/ 371 h 440"/>
                <a:gd name="T84" fmla="*/ 141 w 258"/>
                <a:gd name="T85" fmla="*/ 58 h 440"/>
                <a:gd name="T86" fmla="*/ 146 w 258"/>
                <a:gd name="T87" fmla="*/ 49 h 440"/>
                <a:gd name="T88" fmla="*/ 161 w 258"/>
                <a:gd name="T89" fmla="*/ 38 h 440"/>
                <a:gd name="T90" fmla="*/ 141 w 258"/>
                <a:gd name="T91" fmla="*/ 58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58" h="440">
                  <a:moveTo>
                    <a:pt x="166" y="8"/>
                  </a:moveTo>
                  <a:cubicBezTo>
                    <a:pt x="160" y="17"/>
                    <a:pt x="160" y="17"/>
                    <a:pt x="160" y="17"/>
                  </a:cubicBezTo>
                  <a:cubicBezTo>
                    <a:pt x="133" y="40"/>
                    <a:pt x="133" y="40"/>
                    <a:pt x="133" y="40"/>
                  </a:cubicBezTo>
                  <a:cubicBezTo>
                    <a:pt x="133" y="40"/>
                    <a:pt x="134" y="61"/>
                    <a:pt x="104" y="52"/>
                  </a:cubicBezTo>
                  <a:cubicBezTo>
                    <a:pt x="104" y="52"/>
                    <a:pt x="94" y="52"/>
                    <a:pt x="93" y="69"/>
                  </a:cubicBezTo>
                  <a:cubicBezTo>
                    <a:pt x="46" y="113"/>
                    <a:pt x="46" y="113"/>
                    <a:pt x="46" y="113"/>
                  </a:cubicBezTo>
                  <a:cubicBezTo>
                    <a:pt x="46" y="113"/>
                    <a:pt x="31" y="127"/>
                    <a:pt x="27" y="97"/>
                  </a:cubicBezTo>
                  <a:cubicBezTo>
                    <a:pt x="27" y="97"/>
                    <a:pt x="21" y="74"/>
                    <a:pt x="14" y="105"/>
                  </a:cubicBezTo>
                  <a:cubicBezTo>
                    <a:pt x="14" y="105"/>
                    <a:pt x="12" y="142"/>
                    <a:pt x="21" y="147"/>
                  </a:cubicBezTo>
                  <a:cubicBezTo>
                    <a:pt x="21" y="147"/>
                    <a:pt x="49" y="156"/>
                    <a:pt x="52" y="131"/>
                  </a:cubicBezTo>
                  <a:cubicBezTo>
                    <a:pt x="52" y="131"/>
                    <a:pt x="92" y="90"/>
                    <a:pt x="99" y="83"/>
                  </a:cubicBezTo>
                  <a:cubicBezTo>
                    <a:pt x="99" y="83"/>
                    <a:pt x="123" y="96"/>
                    <a:pt x="133" y="91"/>
                  </a:cubicBezTo>
                  <a:cubicBezTo>
                    <a:pt x="133" y="91"/>
                    <a:pt x="143" y="96"/>
                    <a:pt x="122" y="117"/>
                  </a:cubicBezTo>
                  <a:cubicBezTo>
                    <a:pt x="122" y="117"/>
                    <a:pt x="53" y="222"/>
                    <a:pt x="34" y="223"/>
                  </a:cubicBezTo>
                  <a:cubicBezTo>
                    <a:pt x="34" y="223"/>
                    <a:pt x="25" y="246"/>
                    <a:pt x="33" y="259"/>
                  </a:cubicBezTo>
                  <a:cubicBezTo>
                    <a:pt x="33" y="259"/>
                    <a:pt x="56" y="265"/>
                    <a:pt x="61" y="260"/>
                  </a:cubicBezTo>
                  <a:cubicBezTo>
                    <a:pt x="90" y="229"/>
                    <a:pt x="90" y="229"/>
                    <a:pt x="90" y="229"/>
                  </a:cubicBezTo>
                  <a:cubicBezTo>
                    <a:pt x="90" y="229"/>
                    <a:pt x="95" y="245"/>
                    <a:pt x="80" y="273"/>
                  </a:cubicBezTo>
                  <a:cubicBezTo>
                    <a:pt x="80" y="273"/>
                    <a:pt x="79" y="303"/>
                    <a:pt x="107" y="288"/>
                  </a:cubicBezTo>
                  <a:cubicBezTo>
                    <a:pt x="107" y="288"/>
                    <a:pt x="140" y="278"/>
                    <a:pt x="148" y="301"/>
                  </a:cubicBezTo>
                  <a:cubicBezTo>
                    <a:pt x="148" y="301"/>
                    <a:pt x="91" y="290"/>
                    <a:pt x="4" y="364"/>
                  </a:cubicBezTo>
                  <a:cubicBezTo>
                    <a:pt x="4" y="364"/>
                    <a:pt x="0" y="392"/>
                    <a:pt x="121" y="426"/>
                  </a:cubicBezTo>
                  <a:cubicBezTo>
                    <a:pt x="121" y="426"/>
                    <a:pt x="170" y="440"/>
                    <a:pt x="176" y="384"/>
                  </a:cubicBezTo>
                  <a:cubicBezTo>
                    <a:pt x="176" y="340"/>
                    <a:pt x="176" y="340"/>
                    <a:pt x="176" y="340"/>
                  </a:cubicBezTo>
                  <a:cubicBezTo>
                    <a:pt x="176" y="340"/>
                    <a:pt x="170" y="334"/>
                    <a:pt x="182" y="331"/>
                  </a:cubicBezTo>
                  <a:cubicBezTo>
                    <a:pt x="212" y="338"/>
                    <a:pt x="212" y="338"/>
                    <a:pt x="212" y="338"/>
                  </a:cubicBezTo>
                  <a:cubicBezTo>
                    <a:pt x="212" y="338"/>
                    <a:pt x="220" y="353"/>
                    <a:pt x="228" y="338"/>
                  </a:cubicBezTo>
                  <a:cubicBezTo>
                    <a:pt x="228" y="338"/>
                    <a:pt x="258" y="326"/>
                    <a:pt x="222" y="309"/>
                  </a:cubicBezTo>
                  <a:cubicBezTo>
                    <a:pt x="168" y="302"/>
                    <a:pt x="168" y="302"/>
                    <a:pt x="168" y="302"/>
                  </a:cubicBezTo>
                  <a:cubicBezTo>
                    <a:pt x="168" y="302"/>
                    <a:pt x="179" y="269"/>
                    <a:pt x="118" y="264"/>
                  </a:cubicBezTo>
                  <a:cubicBezTo>
                    <a:pt x="135" y="191"/>
                    <a:pt x="135" y="191"/>
                    <a:pt x="135" y="191"/>
                  </a:cubicBezTo>
                  <a:cubicBezTo>
                    <a:pt x="135" y="191"/>
                    <a:pt x="122" y="167"/>
                    <a:pt x="89" y="198"/>
                  </a:cubicBezTo>
                  <a:cubicBezTo>
                    <a:pt x="89" y="198"/>
                    <a:pt x="116" y="161"/>
                    <a:pt x="132" y="152"/>
                  </a:cubicBezTo>
                  <a:cubicBezTo>
                    <a:pt x="132" y="152"/>
                    <a:pt x="140" y="152"/>
                    <a:pt x="142" y="131"/>
                  </a:cubicBezTo>
                  <a:cubicBezTo>
                    <a:pt x="142" y="131"/>
                    <a:pt x="154" y="129"/>
                    <a:pt x="167" y="94"/>
                  </a:cubicBezTo>
                  <a:cubicBezTo>
                    <a:pt x="167" y="94"/>
                    <a:pt x="186" y="94"/>
                    <a:pt x="204" y="15"/>
                  </a:cubicBezTo>
                  <a:cubicBezTo>
                    <a:pt x="204" y="15"/>
                    <a:pt x="180" y="0"/>
                    <a:pt x="166" y="8"/>
                  </a:cubicBezTo>
                  <a:close/>
                  <a:moveTo>
                    <a:pt x="153" y="371"/>
                  </a:moveTo>
                  <a:cubicBezTo>
                    <a:pt x="145" y="420"/>
                    <a:pt x="75" y="389"/>
                    <a:pt x="75" y="389"/>
                  </a:cubicBezTo>
                  <a:cubicBezTo>
                    <a:pt x="38" y="383"/>
                    <a:pt x="94" y="355"/>
                    <a:pt x="94" y="355"/>
                  </a:cubicBezTo>
                  <a:cubicBezTo>
                    <a:pt x="135" y="334"/>
                    <a:pt x="135" y="334"/>
                    <a:pt x="135" y="334"/>
                  </a:cubicBezTo>
                  <a:cubicBezTo>
                    <a:pt x="172" y="319"/>
                    <a:pt x="153" y="371"/>
                    <a:pt x="153" y="371"/>
                  </a:cubicBezTo>
                  <a:close/>
                  <a:moveTo>
                    <a:pt x="141" y="58"/>
                  </a:moveTo>
                  <a:cubicBezTo>
                    <a:pt x="141" y="58"/>
                    <a:pt x="140" y="53"/>
                    <a:pt x="146" y="49"/>
                  </a:cubicBezTo>
                  <a:cubicBezTo>
                    <a:pt x="161" y="38"/>
                    <a:pt x="161" y="38"/>
                    <a:pt x="161" y="38"/>
                  </a:cubicBezTo>
                  <a:cubicBezTo>
                    <a:pt x="161" y="38"/>
                    <a:pt x="152" y="74"/>
                    <a:pt x="141" y="5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Freeform 11"/>
            <p:cNvSpPr>
              <a:spLocks noEditPoints="1"/>
            </p:cNvSpPr>
            <p:nvPr/>
          </p:nvSpPr>
          <p:spPr bwMode="auto">
            <a:xfrm>
              <a:off x="1180081" y="497651"/>
              <a:ext cx="237801" cy="423812"/>
            </a:xfrm>
            <a:custGeom>
              <a:avLst/>
              <a:gdLst>
                <a:gd name="T0" fmla="*/ 136 w 233"/>
                <a:gd name="T1" fmla="*/ 295 h 413"/>
                <a:gd name="T2" fmla="*/ 171 w 233"/>
                <a:gd name="T3" fmla="*/ 228 h 413"/>
                <a:gd name="T4" fmla="*/ 167 w 233"/>
                <a:gd name="T5" fmla="*/ 210 h 413"/>
                <a:gd name="T6" fmla="*/ 172 w 233"/>
                <a:gd name="T7" fmla="*/ 199 h 413"/>
                <a:gd name="T8" fmla="*/ 162 w 233"/>
                <a:gd name="T9" fmla="*/ 191 h 413"/>
                <a:gd name="T10" fmla="*/ 141 w 233"/>
                <a:gd name="T11" fmla="*/ 171 h 413"/>
                <a:gd name="T12" fmla="*/ 153 w 233"/>
                <a:gd name="T13" fmla="*/ 156 h 413"/>
                <a:gd name="T14" fmla="*/ 202 w 233"/>
                <a:gd name="T15" fmla="*/ 127 h 413"/>
                <a:gd name="T16" fmla="*/ 226 w 233"/>
                <a:gd name="T17" fmla="*/ 71 h 413"/>
                <a:gd name="T18" fmla="*/ 214 w 233"/>
                <a:gd name="T19" fmla="*/ 54 h 413"/>
                <a:gd name="T20" fmla="*/ 199 w 233"/>
                <a:gd name="T21" fmla="*/ 73 h 413"/>
                <a:gd name="T22" fmla="*/ 157 w 233"/>
                <a:gd name="T23" fmla="*/ 106 h 413"/>
                <a:gd name="T24" fmla="*/ 179 w 233"/>
                <a:gd name="T25" fmla="*/ 41 h 413"/>
                <a:gd name="T26" fmla="*/ 176 w 233"/>
                <a:gd name="T27" fmla="*/ 18 h 413"/>
                <a:gd name="T28" fmla="*/ 162 w 233"/>
                <a:gd name="T29" fmla="*/ 35 h 413"/>
                <a:gd name="T30" fmla="*/ 106 w 233"/>
                <a:gd name="T31" fmla="*/ 145 h 413"/>
                <a:gd name="T32" fmla="*/ 72 w 233"/>
                <a:gd name="T33" fmla="*/ 163 h 413"/>
                <a:gd name="T34" fmla="*/ 53 w 233"/>
                <a:gd name="T35" fmla="*/ 181 h 413"/>
                <a:gd name="T36" fmla="*/ 82 w 233"/>
                <a:gd name="T37" fmla="*/ 204 h 413"/>
                <a:gd name="T38" fmla="*/ 48 w 233"/>
                <a:gd name="T39" fmla="*/ 276 h 413"/>
                <a:gd name="T40" fmla="*/ 38 w 233"/>
                <a:gd name="T41" fmla="*/ 296 h 413"/>
                <a:gd name="T42" fmla="*/ 62 w 233"/>
                <a:gd name="T43" fmla="*/ 313 h 413"/>
                <a:gd name="T44" fmla="*/ 101 w 233"/>
                <a:gd name="T45" fmla="*/ 291 h 413"/>
                <a:gd name="T46" fmla="*/ 104 w 233"/>
                <a:gd name="T47" fmla="*/ 299 h 413"/>
                <a:gd name="T48" fmla="*/ 93 w 233"/>
                <a:gd name="T49" fmla="*/ 331 h 413"/>
                <a:gd name="T50" fmla="*/ 58 w 233"/>
                <a:gd name="T51" fmla="*/ 357 h 413"/>
                <a:gd name="T52" fmla="*/ 40 w 233"/>
                <a:gd name="T53" fmla="*/ 361 h 413"/>
                <a:gd name="T54" fmla="*/ 37 w 233"/>
                <a:gd name="T55" fmla="*/ 400 h 413"/>
                <a:gd name="T56" fmla="*/ 61 w 233"/>
                <a:gd name="T57" fmla="*/ 392 h 413"/>
                <a:gd name="T58" fmla="*/ 78 w 233"/>
                <a:gd name="T59" fmla="*/ 365 h 413"/>
                <a:gd name="T60" fmla="*/ 127 w 233"/>
                <a:gd name="T61" fmla="*/ 403 h 413"/>
                <a:gd name="T62" fmla="*/ 136 w 233"/>
                <a:gd name="T63" fmla="*/ 365 h 413"/>
                <a:gd name="T64" fmla="*/ 136 w 233"/>
                <a:gd name="T65" fmla="*/ 295 h 413"/>
                <a:gd name="T66" fmla="*/ 100 w 233"/>
                <a:gd name="T67" fmla="*/ 260 h 413"/>
                <a:gd name="T68" fmla="*/ 79 w 233"/>
                <a:gd name="T69" fmla="*/ 273 h 413"/>
                <a:gd name="T70" fmla="*/ 97 w 233"/>
                <a:gd name="T71" fmla="*/ 210 h 413"/>
                <a:gd name="T72" fmla="*/ 125 w 233"/>
                <a:gd name="T73" fmla="*/ 181 h 413"/>
                <a:gd name="T74" fmla="*/ 112 w 233"/>
                <a:gd name="T75" fmla="*/ 233 h 413"/>
                <a:gd name="T76" fmla="*/ 100 w 233"/>
                <a:gd name="T77" fmla="*/ 260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33" h="413">
                  <a:moveTo>
                    <a:pt x="136" y="295"/>
                  </a:moveTo>
                  <a:cubicBezTo>
                    <a:pt x="136" y="295"/>
                    <a:pt x="129" y="275"/>
                    <a:pt x="171" y="228"/>
                  </a:cubicBezTo>
                  <a:cubicBezTo>
                    <a:pt x="167" y="210"/>
                    <a:pt x="167" y="210"/>
                    <a:pt x="167" y="210"/>
                  </a:cubicBezTo>
                  <a:cubicBezTo>
                    <a:pt x="172" y="199"/>
                    <a:pt x="172" y="199"/>
                    <a:pt x="172" y="199"/>
                  </a:cubicBezTo>
                  <a:cubicBezTo>
                    <a:pt x="162" y="191"/>
                    <a:pt x="162" y="191"/>
                    <a:pt x="162" y="191"/>
                  </a:cubicBezTo>
                  <a:cubicBezTo>
                    <a:pt x="162" y="191"/>
                    <a:pt x="161" y="171"/>
                    <a:pt x="141" y="171"/>
                  </a:cubicBezTo>
                  <a:cubicBezTo>
                    <a:pt x="141" y="171"/>
                    <a:pt x="130" y="168"/>
                    <a:pt x="153" y="156"/>
                  </a:cubicBezTo>
                  <a:cubicBezTo>
                    <a:pt x="202" y="127"/>
                    <a:pt x="202" y="127"/>
                    <a:pt x="202" y="127"/>
                  </a:cubicBezTo>
                  <a:cubicBezTo>
                    <a:pt x="226" y="71"/>
                    <a:pt x="226" y="71"/>
                    <a:pt x="226" y="71"/>
                  </a:cubicBezTo>
                  <a:cubicBezTo>
                    <a:pt x="226" y="71"/>
                    <a:pt x="233" y="61"/>
                    <a:pt x="214" y="54"/>
                  </a:cubicBezTo>
                  <a:cubicBezTo>
                    <a:pt x="214" y="54"/>
                    <a:pt x="212" y="67"/>
                    <a:pt x="199" y="73"/>
                  </a:cubicBezTo>
                  <a:cubicBezTo>
                    <a:pt x="186" y="79"/>
                    <a:pt x="167" y="96"/>
                    <a:pt x="157" y="106"/>
                  </a:cubicBezTo>
                  <a:cubicBezTo>
                    <a:pt x="157" y="106"/>
                    <a:pt x="177" y="53"/>
                    <a:pt x="179" y="41"/>
                  </a:cubicBezTo>
                  <a:cubicBezTo>
                    <a:pt x="176" y="18"/>
                    <a:pt x="176" y="18"/>
                    <a:pt x="176" y="18"/>
                  </a:cubicBezTo>
                  <a:cubicBezTo>
                    <a:pt x="176" y="18"/>
                    <a:pt x="164" y="0"/>
                    <a:pt x="162" y="35"/>
                  </a:cubicBezTo>
                  <a:cubicBezTo>
                    <a:pt x="106" y="145"/>
                    <a:pt x="106" y="145"/>
                    <a:pt x="106" y="145"/>
                  </a:cubicBezTo>
                  <a:cubicBezTo>
                    <a:pt x="72" y="163"/>
                    <a:pt x="72" y="163"/>
                    <a:pt x="72" y="163"/>
                  </a:cubicBezTo>
                  <a:cubicBezTo>
                    <a:pt x="72" y="163"/>
                    <a:pt x="38" y="156"/>
                    <a:pt x="53" y="181"/>
                  </a:cubicBezTo>
                  <a:cubicBezTo>
                    <a:pt x="82" y="204"/>
                    <a:pt x="82" y="204"/>
                    <a:pt x="82" y="204"/>
                  </a:cubicBezTo>
                  <a:cubicBezTo>
                    <a:pt x="48" y="276"/>
                    <a:pt x="48" y="276"/>
                    <a:pt x="48" y="276"/>
                  </a:cubicBezTo>
                  <a:cubicBezTo>
                    <a:pt x="38" y="296"/>
                    <a:pt x="38" y="296"/>
                    <a:pt x="38" y="296"/>
                  </a:cubicBezTo>
                  <a:cubicBezTo>
                    <a:pt x="62" y="313"/>
                    <a:pt x="62" y="313"/>
                    <a:pt x="62" y="313"/>
                  </a:cubicBezTo>
                  <a:cubicBezTo>
                    <a:pt x="101" y="291"/>
                    <a:pt x="101" y="291"/>
                    <a:pt x="101" y="291"/>
                  </a:cubicBezTo>
                  <a:cubicBezTo>
                    <a:pt x="101" y="291"/>
                    <a:pt x="106" y="291"/>
                    <a:pt x="104" y="299"/>
                  </a:cubicBezTo>
                  <a:cubicBezTo>
                    <a:pt x="93" y="331"/>
                    <a:pt x="93" y="331"/>
                    <a:pt x="93" y="331"/>
                  </a:cubicBezTo>
                  <a:cubicBezTo>
                    <a:pt x="93" y="331"/>
                    <a:pt x="67" y="358"/>
                    <a:pt x="58" y="357"/>
                  </a:cubicBezTo>
                  <a:cubicBezTo>
                    <a:pt x="58" y="357"/>
                    <a:pt x="54" y="357"/>
                    <a:pt x="40" y="361"/>
                  </a:cubicBezTo>
                  <a:cubicBezTo>
                    <a:pt x="40" y="361"/>
                    <a:pt x="0" y="381"/>
                    <a:pt x="37" y="400"/>
                  </a:cubicBezTo>
                  <a:cubicBezTo>
                    <a:pt x="37" y="400"/>
                    <a:pt x="48" y="413"/>
                    <a:pt x="61" y="392"/>
                  </a:cubicBezTo>
                  <a:cubicBezTo>
                    <a:pt x="78" y="365"/>
                    <a:pt x="78" y="365"/>
                    <a:pt x="78" y="365"/>
                  </a:cubicBezTo>
                  <a:cubicBezTo>
                    <a:pt x="127" y="403"/>
                    <a:pt x="127" y="403"/>
                    <a:pt x="127" y="403"/>
                  </a:cubicBezTo>
                  <a:cubicBezTo>
                    <a:pt x="127" y="403"/>
                    <a:pt x="138" y="390"/>
                    <a:pt x="136" y="365"/>
                  </a:cubicBezTo>
                  <a:lnTo>
                    <a:pt x="136" y="295"/>
                  </a:lnTo>
                  <a:close/>
                  <a:moveTo>
                    <a:pt x="100" y="260"/>
                  </a:moveTo>
                  <a:cubicBezTo>
                    <a:pt x="79" y="273"/>
                    <a:pt x="79" y="273"/>
                    <a:pt x="79" y="273"/>
                  </a:cubicBezTo>
                  <a:cubicBezTo>
                    <a:pt x="97" y="210"/>
                    <a:pt x="97" y="210"/>
                    <a:pt x="97" y="210"/>
                  </a:cubicBezTo>
                  <a:cubicBezTo>
                    <a:pt x="104" y="190"/>
                    <a:pt x="125" y="181"/>
                    <a:pt x="125" y="181"/>
                  </a:cubicBezTo>
                  <a:cubicBezTo>
                    <a:pt x="125" y="200"/>
                    <a:pt x="112" y="233"/>
                    <a:pt x="112" y="233"/>
                  </a:cubicBezTo>
                  <a:cubicBezTo>
                    <a:pt x="107" y="250"/>
                    <a:pt x="100" y="260"/>
                    <a:pt x="100" y="26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Freeform 12"/>
            <p:cNvSpPr/>
            <p:nvPr/>
          </p:nvSpPr>
          <p:spPr bwMode="auto">
            <a:xfrm>
              <a:off x="1313008" y="816589"/>
              <a:ext cx="84590" cy="75095"/>
            </a:xfrm>
            <a:custGeom>
              <a:avLst/>
              <a:gdLst>
                <a:gd name="T0" fmla="*/ 61 w 83"/>
                <a:gd name="T1" fmla="*/ 10 h 73"/>
                <a:gd name="T2" fmla="*/ 26 w 83"/>
                <a:gd name="T3" fmla="*/ 0 h 73"/>
                <a:gd name="T4" fmla="*/ 21 w 83"/>
                <a:gd name="T5" fmla="*/ 13 h 73"/>
                <a:gd name="T6" fmla="*/ 44 w 83"/>
                <a:gd name="T7" fmla="*/ 46 h 73"/>
                <a:gd name="T8" fmla="*/ 68 w 83"/>
                <a:gd name="T9" fmla="*/ 52 h 73"/>
                <a:gd name="T10" fmla="*/ 76 w 83"/>
                <a:gd name="T11" fmla="*/ 35 h 73"/>
                <a:gd name="T12" fmla="*/ 61 w 83"/>
                <a:gd name="T13" fmla="*/ 1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3" h="73">
                  <a:moveTo>
                    <a:pt x="61" y="10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26" y="0"/>
                    <a:pt x="0" y="0"/>
                    <a:pt x="21" y="13"/>
                  </a:cubicBezTo>
                  <a:cubicBezTo>
                    <a:pt x="21" y="13"/>
                    <a:pt x="39" y="31"/>
                    <a:pt x="44" y="46"/>
                  </a:cubicBezTo>
                  <a:cubicBezTo>
                    <a:pt x="44" y="46"/>
                    <a:pt x="49" y="73"/>
                    <a:pt x="68" y="52"/>
                  </a:cubicBezTo>
                  <a:cubicBezTo>
                    <a:pt x="76" y="35"/>
                    <a:pt x="76" y="35"/>
                    <a:pt x="76" y="35"/>
                  </a:cubicBezTo>
                  <a:cubicBezTo>
                    <a:pt x="76" y="35"/>
                    <a:pt x="83" y="19"/>
                    <a:pt x="61" y="1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84" name="组合 83"/>
            <p:cNvGrpSpPr/>
            <p:nvPr/>
          </p:nvGrpSpPr>
          <p:grpSpPr>
            <a:xfrm>
              <a:off x="232331" y="500672"/>
              <a:ext cx="476896" cy="481212"/>
              <a:chOff x="232331" y="500672"/>
              <a:chExt cx="476896" cy="481212"/>
            </a:xfrm>
            <a:grpFill/>
          </p:grpSpPr>
          <p:sp>
            <p:nvSpPr>
              <p:cNvPr id="85" name="Freeform 13"/>
              <p:cNvSpPr>
                <a:spLocks noEditPoints="1"/>
              </p:cNvSpPr>
              <p:nvPr/>
            </p:nvSpPr>
            <p:spPr bwMode="auto">
              <a:xfrm>
                <a:off x="232331" y="500672"/>
                <a:ext cx="476896" cy="481212"/>
              </a:xfrm>
              <a:custGeom>
                <a:avLst/>
                <a:gdLst>
                  <a:gd name="T0" fmla="*/ 234 w 467"/>
                  <a:gd name="T1" fmla="*/ 0 h 469"/>
                  <a:gd name="T2" fmla="*/ 0 w 467"/>
                  <a:gd name="T3" fmla="*/ 235 h 469"/>
                  <a:gd name="T4" fmla="*/ 234 w 467"/>
                  <a:gd name="T5" fmla="*/ 469 h 469"/>
                  <a:gd name="T6" fmla="*/ 467 w 467"/>
                  <a:gd name="T7" fmla="*/ 235 h 469"/>
                  <a:gd name="T8" fmla="*/ 234 w 467"/>
                  <a:gd name="T9" fmla="*/ 0 h 469"/>
                  <a:gd name="T10" fmla="*/ 234 w 467"/>
                  <a:gd name="T11" fmla="*/ 461 h 469"/>
                  <a:gd name="T12" fmla="*/ 9 w 467"/>
                  <a:gd name="T13" fmla="*/ 235 h 469"/>
                  <a:gd name="T14" fmla="*/ 234 w 467"/>
                  <a:gd name="T15" fmla="*/ 9 h 469"/>
                  <a:gd name="T16" fmla="*/ 459 w 467"/>
                  <a:gd name="T17" fmla="*/ 235 h 469"/>
                  <a:gd name="T18" fmla="*/ 234 w 467"/>
                  <a:gd name="T19" fmla="*/ 461 h 4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67" h="469">
                    <a:moveTo>
                      <a:pt x="234" y="0"/>
                    </a:moveTo>
                    <a:cubicBezTo>
                      <a:pt x="105" y="0"/>
                      <a:pt x="0" y="105"/>
                      <a:pt x="0" y="235"/>
                    </a:cubicBezTo>
                    <a:cubicBezTo>
                      <a:pt x="0" y="364"/>
                      <a:pt x="105" y="469"/>
                      <a:pt x="234" y="469"/>
                    </a:cubicBezTo>
                    <a:cubicBezTo>
                      <a:pt x="363" y="469"/>
                      <a:pt x="467" y="364"/>
                      <a:pt x="467" y="235"/>
                    </a:cubicBezTo>
                    <a:cubicBezTo>
                      <a:pt x="467" y="105"/>
                      <a:pt x="363" y="0"/>
                      <a:pt x="234" y="0"/>
                    </a:cubicBezTo>
                    <a:close/>
                    <a:moveTo>
                      <a:pt x="234" y="461"/>
                    </a:moveTo>
                    <a:cubicBezTo>
                      <a:pt x="109" y="461"/>
                      <a:pt x="9" y="360"/>
                      <a:pt x="9" y="235"/>
                    </a:cubicBezTo>
                    <a:cubicBezTo>
                      <a:pt x="9" y="110"/>
                      <a:pt x="109" y="9"/>
                      <a:pt x="234" y="9"/>
                    </a:cubicBezTo>
                    <a:cubicBezTo>
                      <a:pt x="358" y="9"/>
                      <a:pt x="459" y="110"/>
                      <a:pt x="459" y="235"/>
                    </a:cubicBezTo>
                    <a:cubicBezTo>
                      <a:pt x="459" y="360"/>
                      <a:pt x="358" y="461"/>
                      <a:pt x="234" y="46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6" name="Freeform 14"/>
              <p:cNvSpPr/>
              <p:nvPr/>
            </p:nvSpPr>
            <p:spPr bwMode="auto">
              <a:xfrm>
                <a:off x="427405" y="919305"/>
                <a:ext cx="29779" cy="32800"/>
              </a:xfrm>
              <a:custGeom>
                <a:avLst/>
                <a:gdLst>
                  <a:gd name="T0" fmla="*/ 15 w 29"/>
                  <a:gd name="T1" fmla="*/ 20 h 32"/>
                  <a:gd name="T2" fmla="*/ 15 w 29"/>
                  <a:gd name="T3" fmla="*/ 15 h 32"/>
                  <a:gd name="T4" fmla="*/ 29 w 29"/>
                  <a:gd name="T5" fmla="*/ 17 h 32"/>
                  <a:gd name="T6" fmla="*/ 27 w 29"/>
                  <a:gd name="T7" fmla="*/ 29 h 32"/>
                  <a:gd name="T8" fmla="*/ 21 w 29"/>
                  <a:gd name="T9" fmla="*/ 31 h 32"/>
                  <a:gd name="T10" fmla="*/ 13 w 29"/>
                  <a:gd name="T11" fmla="*/ 31 h 32"/>
                  <a:gd name="T12" fmla="*/ 5 w 29"/>
                  <a:gd name="T13" fmla="*/ 28 h 32"/>
                  <a:gd name="T14" fmla="*/ 1 w 29"/>
                  <a:gd name="T15" fmla="*/ 22 h 32"/>
                  <a:gd name="T16" fmla="*/ 0 w 29"/>
                  <a:gd name="T17" fmla="*/ 14 h 32"/>
                  <a:gd name="T18" fmla="*/ 3 w 29"/>
                  <a:gd name="T19" fmla="*/ 6 h 32"/>
                  <a:gd name="T20" fmla="*/ 10 w 29"/>
                  <a:gd name="T21" fmla="*/ 1 h 32"/>
                  <a:gd name="T22" fmla="*/ 18 w 29"/>
                  <a:gd name="T23" fmla="*/ 1 h 32"/>
                  <a:gd name="T24" fmla="*/ 26 w 29"/>
                  <a:gd name="T25" fmla="*/ 4 h 32"/>
                  <a:gd name="T26" fmla="*/ 29 w 29"/>
                  <a:gd name="T27" fmla="*/ 11 h 32"/>
                  <a:gd name="T28" fmla="*/ 23 w 29"/>
                  <a:gd name="T29" fmla="*/ 11 h 32"/>
                  <a:gd name="T30" fmla="*/ 21 w 29"/>
                  <a:gd name="T31" fmla="*/ 8 h 32"/>
                  <a:gd name="T32" fmla="*/ 17 w 29"/>
                  <a:gd name="T33" fmla="*/ 6 h 32"/>
                  <a:gd name="T34" fmla="*/ 10 w 29"/>
                  <a:gd name="T35" fmla="*/ 7 h 32"/>
                  <a:gd name="T36" fmla="*/ 7 w 29"/>
                  <a:gd name="T37" fmla="*/ 14 h 32"/>
                  <a:gd name="T38" fmla="*/ 8 w 29"/>
                  <a:gd name="T39" fmla="*/ 23 h 32"/>
                  <a:gd name="T40" fmla="*/ 14 w 29"/>
                  <a:gd name="T41" fmla="*/ 26 h 32"/>
                  <a:gd name="T42" fmla="*/ 17 w 29"/>
                  <a:gd name="T43" fmla="*/ 26 h 32"/>
                  <a:gd name="T44" fmla="*/ 21 w 29"/>
                  <a:gd name="T45" fmla="*/ 25 h 32"/>
                  <a:gd name="T46" fmla="*/ 22 w 29"/>
                  <a:gd name="T47" fmla="*/ 21 h 32"/>
                  <a:gd name="T48" fmla="*/ 15 w 29"/>
                  <a:gd name="T49" fmla="*/ 2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9" h="32">
                    <a:moveTo>
                      <a:pt x="15" y="20"/>
                    </a:moveTo>
                    <a:cubicBezTo>
                      <a:pt x="15" y="15"/>
                      <a:pt x="15" y="15"/>
                      <a:pt x="15" y="15"/>
                    </a:cubicBezTo>
                    <a:cubicBezTo>
                      <a:pt x="29" y="17"/>
                      <a:pt x="29" y="17"/>
                      <a:pt x="29" y="17"/>
                    </a:cubicBezTo>
                    <a:cubicBezTo>
                      <a:pt x="27" y="29"/>
                      <a:pt x="27" y="29"/>
                      <a:pt x="27" y="29"/>
                    </a:cubicBezTo>
                    <a:cubicBezTo>
                      <a:pt x="25" y="30"/>
                      <a:pt x="23" y="30"/>
                      <a:pt x="21" y="31"/>
                    </a:cubicBezTo>
                    <a:cubicBezTo>
                      <a:pt x="18" y="32"/>
                      <a:pt x="16" y="32"/>
                      <a:pt x="13" y="31"/>
                    </a:cubicBezTo>
                    <a:cubicBezTo>
                      <a:pt x="10" y="31"/>
                      <a:pt x="7" y="30"/>
                      <a:pt x="5" y="28"/>
                    </a:cubicBezTo>
                    <a:cubicBezTo>
                      <a:pt x="3" y="26"/>
                      <a:pt x="2" y="24"/>
                      <a:pt x="1" y="22"/>
                    </a:cubicBezTo>
                    <a:cubicBezTo>
                      <a:pt x="0" y="19"/>
                      <a:pt x="0" y="16"/>
                      <a:pt x="0" y="14"/>
                    </a:cubicBezTo>
                    <a:cubicBezTo>
                      <a:pt x="1" y="11"/>
                      <a:pt x="2" y="8"/>
                      <a:pt x="3" y="6"/>
                    </a:cubicBezTo>
                    <a:cubicBezTo>
                      <a:pt x="5" y="3"/>
                      <a:pt x="7" y="2"/>
                      <a:pt x="10" y="1"/>
                    </a:cubicBezTo>
                    <a:cubicBezTo>
                      <a:pt x="12" y="0"/>
                      <a:pt x="15" y="0"/>
                      <a:pt x="18" y="1"/>
                    </a:cubicBezTo>
                    <a:cubicBezTo>
                      <a:pt x="21" y="1"/>
                      <a:pt x="24" y="2"/>
                      <a:pt x="26" y="4"/>
                    </a:cubicBezTo>
                    <a:cubicBezTo>
                      <a:pt x="28" y="6"/>
                      <a:pt x="29" y="8"/>
                      <a:pt x="29" y="11"/>
                    </a:cubicBezTo>
                    <a:cubicBezTo>
                      <a:pt x="23" y="11"/>
                      <a:pt x="23" y="11"/>
                      <a:pt x="23" y="11"/>
                    </a:cubicBezTo>
                    <a:cubicBezTo>
                      <a:pt x="23" y="10"/>
                      <a:pt x="22" y="9"/>
                      <a:pt x="21" y="8"/>
                    </a:cubicBezTo>
                    <a:cubicBezTo>
                      <a:pt x="20" y="7"/>
                      <a:pt x="18" y="6"/>
                      <a:pt x="17" y="6"/>
                    </a:cubicBezTo>
                    <a:cubicBezTo>
                      <a:pt x="14" y="5"/>
                      <a:pt x="12" y="6"/>
                      <a:pt x="10" y="7"/>
                    </a:cubicBezTo>
                    <a:cubicBezTo>
                      <a:pt x="8" y="9"/>
                      <a:pt x="7" y="11"/>
                      <a:pt x="7" y="14"/>
                    </a:cubicBezTo>
                    <a:cubicBezTo>
                      <a:pt x="6" y="18"/>
                      <a:pt x="6" y="21"/>
                      <a:pt x="8" y="23"/>
                    </a:cubicBezTo>
                    <a:cubicBezTo>
                      <a:pt x="9" y="25"/>
                      <a:pt x="11" y="26"/>
                      <a:pt x="14" y="26"/>
                    </a:cubicBezTo>
                    <a:cubicBezTo>
                      <a:pt x="15" y="26"/>
                      <a:pt x="16" y="26"/>
                      <a:pt x="17" y="26"/>
                    </a:cubicBezTo>
                    <a:cubicBezTo>
                      <a:pt x="19" y="26"/>
                      <a:pt x="20" y="25"/>
                      <a:pt x="21" y="25"/>
                    </a:cubicBezTo>
                    <a:cubicBezTo>
                      <a:pt x="22" y="21"/>
                      <a:pt x="22" y="21"/>
                      <a:pt x="22" y="21"/>
                    </a:cubicBezTo>
                    <a:lnTo>
                      <a:pt x="15" y="2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7" name="Freeform 15"/>
              <p:cNvSpPr/>
              <p:nvPr/>
            </p:nvSpPr>
            <p:spPr bwMode="auto">
              <a:xfrm>
                <a:off x="391584" y="908947"/>
                <a:ext cx="34095" cy="37116"/>
              </a:xfrm>
              <a:custGeom>
                <a:avLst/>
                <a:gdLst>
                  <a:gd name="T0" fmla="*/ 0 w 79"/>
                  <a:gd name="T1" fmla="*/ 67 h 86"/>
                  <a:gd name="T2" fmla="*/ 24 w 79"/>
                  <a:gd name="T3" fmla="*/ 0 h 86"/>
                  <a:gd name="T4" fmla="*/ 36 w 79"/>
                  <a:gd name="T5" fmla="*/ 5 h 86"/>
                  <a:gd name="T6" fmla="*/ 48 w 79"/>
                  <a:gd name="T7" fmla="*/ 60 h 86"/>
                  <a:gd name="T8" fmla="*/ 64 w 79"/>
                  <a:gd name="T9" fmla="*/ 14 h 86"/>
                  <a:gd name="T10" fmla="*/ 79 w 79"/>
                  <a:gd name="T11" fmla="*/ 19 h 86"/>
                  <a:gd name="T12" fmla="*/ 55 w 79"/>
                  <a:gd name="T13" fmla="*/ 86 h 86"/>
                  <a:gd name="T14" fmla="*/ 41 w 79"/>
                  <a:gd name="T15" fmla="*/ 81 h 86"/>
                  <a:gd name="T16" fmla="*/ 29 w 79"/>
                  <a:gd name="T17" fmla="*/ 26 h 86"/>
                  <a:gd name="T18" fmla="*/ 12 w 79"/>
                  <a:gd name="T19" fmla="*/ 72 h 86"/>
                  <a:gd name="T20" fmla="*/ 0 w 79"/>
                  <a:gd name="T21" fmla="*/ 6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9" h="86">
                    <a:moveTo>
                      <a:pt x="0" y="67"/>
                    </a:moveTo>
                    <a:lnTo>
                      <a:pt x="24" y="0"/>
                    </a:lnTo>
                    <a:lnTo>
                      <a:pt x="36" y="5"/>
                    </a:lnTo>
                    <a:lnTo>
                      <a:pt x="48" y="60"/>
                    </a:lnTo>
                    <a:lnTo>
                      <a:pt x="64" y="14"/>
                    </a:lnTo>
                    <a:lnTo>
                      <a:pt x="79" y="19"/>
                    </a:lnTo>
                    <a:lnTo>
                      <a:pt x="55" y="86"/>
                    </a:lnTo>
                    <a:lnTo>
                      <a:pt x="41" y="81"/>
                    </a:lnTo>
                    <a:lnTo>
                      <a:pt x="29" y="26"/>
                    </a:lnTo>
                    <a:lnTo>
                      <a:pt x="12" y="72"/>
                    </a:lnTo>
                    <a:lnTo>
                      <a:pt x="0" y="67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8" name="Freeform 16"/>
              <p:cNvSpPr/>
              <p:nvPr/>
            </p:nvSpPr>
            <p:spPr bwMode="auto">
              <a:xfrm>
                <a:off x="303110" y="850684"/>
                <a:ext cx="39705" cy="38842"/>
              </a:xfrm>
              <a:custGeom>
                <a:avLst/>
                <a:gdLst>
                  <a:gd name="T0" fmla="*/ 0 w 92"/>
                  <a:gd name="T1" fmla="*/ 47 h 90"/>
                  <a:gd name="T2" fmla="*/ 56 w 92"/>
                  <a:gd name="T3" fmla="*/ 0 h 90"/>
                  <a:gd name="T4" fmla="*/ 66 w 92"/>
                  <a:gd name="T5" fmla="*/ 12 h 90"/>
                  <a:gd name="T6" fmla="*/ 47 w 92"/>
                  <a:gd name="T7" fmla="*/ 64 h 90"/>
                  <a:gd name="T8" fmla="*/ 85 w 92"/>
                  <a:gd name="T9" fmla="*/ 33 h 90"/>
                  <a:gd name="T10" fmla="*/ 92 w 92"/>
                  <a:gd name="T11" fmla="*/ 43 h 90"/>
                  <a:gd name="T12" fmla="*/ 37 w 92"/>
                  <a:gd name="T13" fmla="*/ 90 h 90"/>
                  <a:gd name="T14" fmla="*/ 28 w 92"/>
                  <a:gd name="T15" fmla="*/ 78 h 90"/>
                  <a:gd name="T16" fmla="*/ 45 w 92"/>
                  <a:gd name="T17" fmla="*/ 26 h 90"/>
                  <a:gd name="T18" fmla="*/ 9 w 92"/>
                  <a:gd name="T19" fmla="*/ 57 h 90"/>
                  <a:gd name="T20" fmla="*/ 0 w 92"/>
                  <a:gd name="T21" fmla="*/ 47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2" h="90">
                    <a:moveTo>
                      <a:pt x="0" y="47"/>
                    </a:moveTo>
                    <a:lnTo>
                      <a:pt x="56" y="0"/>
                    </a:lnTo>
                    <a:lnTo>
                      <a:pt x="66" y="12"/>
                    </a:lnTo>
                    <a:lnTo>
                      <a:pt x="47" y="64"/>
                    </a:lnTo>
                    <a:lnTo>
                      <a:pt x="85" y="33"/>
                    </a:lnTo>
                    <a:lnTo>
                      <a:pt x="92" y="43"/>
                    </a:lnTo>
                    <a:lnTo>
                      <a:pt x="37" y="90"/>
                    </a:lnTo>
                    <a:lnTo>
                      <a:pt x="28" y="78"/>
                    </a:lnTo>
                    <a:lnTo>
                      <a:pt x="45" y="26"/>
                    </a:lnTo>
                    <a:lnTo>
                      <a:pt x="9" y="57"/>
                    </a:lnTo>
                    <a:lnTo>
                      <a:pt x="0" y="47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9" name="Freeform 17"/>
              <p:cNvSpPr>
                <a:spLocks noEditPoints="1"/>
              </p:cNvSpPr>
              <p:nvPr/>
            </p:nvSpPr>
            <p:spPr bwMode="auto">
              <a:xfrm>
                <a:off x="360079" y="896863"/>
                <a:ext cx="32800" cy="32800"/>
              </a:xfrm>
              <a:custGeom>
                <a:avLst/>
                <a:gdLst>
                  <a:gd name="T0" fmla="*/ 15 w 32"/>
                  <a:gd name="T1" fmla="*/ 6 h 32"/>
                  <a:gd name="T2" fmla="*/ 21 w 32"/>
                  <a:gd name="T3" fmla="*/ 7 h 32"/>
                  <a:gd name="T4" fmla="*/ 25 w 32"/>
                  <a:gd name="T5" fmla="*/ 13 h 32"/>
                  <a:gd name="T6" fmla="*/ 23 w 32"/>
                  <a:gd name="T7" fmla="*/ 20 h 32"/>
                  <a:gd name="T8" fmla="*/ 17 w 32"/>
                  <a:gd name="T9" fmla="*/ 26 h 32"/>
                  <a:gd name="T10" fmla="*/ 11 w 32"/>
                  <a:gd name="T11" fmla="*/ 25 h 32"/>
                  <a:gd name="T12" fmla="*/ 7 w 32"/>
                  <a:gd name="T13" fmla="*/ 20 h 32"/>
                  <a:gd name="T14" fmla="*/ 9 w 32"/>
                  <a:gd name="T15" fmla="*/ 12 h 32"/>
                  <a:gd name="T16" fmla="*/ 15 w 32"/>
                  <a:gd name="T17" fmla="*/ 6 h 32"/>
                  <a:gd name="T18" fmla="*/ 1 w 32"/>
                  <a:gd name="T19" fmla="*/ 20 h 32"/>
                  <a:gd name="T20" fmla="*/ 8 w 32"/>
                  <a:gd name="T21" fmla="*/ 29 h 32"/>
                  <a:gd name="T22" fmla="*/ 19 w 32"/>
                  <a:gd name="T23" fmla="*/ 31 h 32"/>
                  <a:gd name="T24" fmla="*/ 29 w 32"/>
                  <a:gd name="T25" fmla="*/ 24 h 32"/>
                  <a:gd name="T26" fmla="*/ 31 w 32"/>
                  <a:gd name="T27" fmla="*/ 12 h 32"/>
                  <a:gd name="T28" fmla="*/ 24 w 32"/>
                  <a:gd name="T29" fmla="*/ 3 h 32"/>
                  <a:gd name="T30" fmla="*/ 18 w 32"/>
                  <a:gd name="T31" fmla="*/ 1 h 32"/>
                  <a:gd name="T32" fmla="*/ 13 w 32"/>
                  <a:gd name="T33" fmla="*/ 1 h 32"/>
                  <a:gd name="T34" fmla="*/ 8 w 32"/>
                  <a:gd name="T35" fmla="*/ 3 h 32"/>
                  <a:gd name="T36" fmla="*/ 3 w 32"/>
                  <a:gd name="T37" fmla="*/ 9 h 32"/>
                  <a:gd name="T38" fmla="*/ 1 w 32"/>
                  <a:gd name="T39" fmla="*/ 2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2" h="32">
                    <a:moveTo>
                      <a:pt x="15" y="6"/>
                    </a:moveTo>
                    <a:cubicBezTo>
                      <a:pt x="17" y="6"/>
                      <a:pt x="19" y="6"/>
                      <a:pt x="21" y="7"/>
                    </a:cubicBezTo>
                    <a:cubicBezTo>
                      <a:pt x="24" y="9"/>
                      <a:pt x="25" y="10"/>
                      <a:pt x="25" y="13"/>
                    </a:cubicBezTo>
                    <a:cubicBezTo>
                      <a:pt x="26" y="15"/>
                      <a:pt x="25" y="17"/>
                      <a:pt x="23" y="20"/>
                    </a:cubicBezTo>
                    <a:cubicBezTo>
                      <a:pt x="21" y="23"/>
                      <a:pt x="19" y="25"/>
                      <a:pt x="17" y="26"/>
                    </a:cubicBezTo>
                    <a:cubicBezTo>
                      <a:pt x="15" y="27"/>
                      <a:pt x="13" y="26"/>
                      <a:pt x="11" y="25"/>
                    </a:cubicBezTo>
                    <a:cubicBezTo>
                      <a:pt x="8" y="24"/>
                      <a:pt x="7" y="22"/>
                      <a:pt x="7" y="20"/>
                    </a:cubicBezTo>
                    <a:cubicBezTo>
                      <a:pt x="6" y="17"/>
                      <a:pt x="7" y="15"/>
                      <a:pt x="9" y="12"/>
                    </a:cubicBezTo>
                    <a:cubicBezTo>
                      <a:pt x="11" y="9"/>
                      <a:pt x="13" y="7"/>
                      <a:pt x="15" y="6"/>
                    </a:cubicBezTo>
                    <a:close/>
                    <a:moveTo>
                      <a:pt x="1" y="20"/>
                    </a:moveTo>
                    <a:cubicBezTo>
                      <a:pt x="2" y="24"/>
                      <a:pt x="4" y="27"/>
                      <a:pt x="8" y="29"/>
                    </a:cubicBezTo>
                    <a:cubicBezTo>
                      <a:pt x="12" y="32"/>
                      <a:pt x="15" y="32"/>
                      <a:pt x="19" y="31"/>
                    </a:cubicBezTo>
                    <a:cubicBezTo>
                      <a:pt x="23" y="30"/>
                      <a:pt x="26" y="28"/>
                      <a:pt x="29" y="24"/>
                    </a:cubicBezTo>
                    <a:cubicBezTo>
                      <a:pt x="31" y="20"/>
                      <a:pt x="32" y="16"/>
                      <a:pt x="31" y="12"/>
                    </a:cubicBezTo>
                    <a:cubicBezTo>
                      <a:pt x="30" y="8"/>
                      <a:pt x="28" y="5"/>
                      <a:pt x="24" y="3"/>
                    </a:cubicBezTo>
                    <a:cubicBezTo>
                      <a:pt x="22" y="2"/>
                      <a:pt x="20" y="1"/>
                      <a:pt x="18" y="1"/>
                    </a:cubicBezTo>
                    <a:cubicBezTo>
                      <a:pt x="16" y="0"/>
                      <a:pt x="15" y="0"/>
                      <a:pt x="13" y="1"/>
                    </a:cubicBezTo>
                    <a:cubicBezTo>
                      <a:pt x="11" y="1"/>
                      <a:pt x="10" y="2"/>
                      <a:pt x="8" y="3"/>
                    </a:cubicBezTo>
                    <a:cubicBezTo>
                      <a:pt x="7" y="4"/>
                      <a:pt x="5" y="6"/>
                      <a:pt x="3" y="9"/>
                    </a:cubicBezTo>
                    <a:cubicBezTo>
                      <a:pt x="1" y="13"/>
                      <a:pt x="0" y="17"/>
                      <a:pt x="1" y="2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0" name="Freeform 18"/>
              <p:cNvSpPr>
                <a:spLocks noEditPoints="1"/>
              </p:cNvSpPr>
              <p:nvPr/>
            </p:nvSpPr>
            <p:spPr bwMode="auto">
              <a:xfrm>
                <a:off x="327279" y="873989"/>
                <a:ext cx="34958" cy="34958"/>
              </a:xfrm>
              <a:custGeom>
                <a:avLst/>
                <a:gdLst>
                  <a:gd name="T0" fmla="*/ 24 w 34"/>
                  <a:gd name="T1" fmla="*/ 9 h 34"/>
                  <a:gd name="T2" fmla="*/ 27 w 34"/>
                  <a:gd name="T3" fmla="*/ 13 h 34"/>
                  <a:gd name="T4" fmla="*/ 28 w 34"/>
                  <a:gd name="T5" fmla="*/ 15 h 34"/>
                  <a:gd name="T6" fmla="*/ 28 w 34"/>
                  <a:gd name="T7" fmla="*/ 19 h 34"/>
                  <a:gd name="T8" fmla="*/ 25 w 34"/>
                  <a:gd name="T9" fmla="*/ 23 h 34"/>
                  <a:gd name="T10" fmla="*/ 21 w 34"/>
                  <a:gd name="T11" fmla="*/ 27 h 34"/>
                  <a:gd name="T12" fmla="*/ 18 w 34"/>
                  <a:gd name="T13" fmla="*/ 28 h 34"/>
                  <a:gd name="T14" fmla="*/ 15 w 34"/>
                  <a:gd name="T15" fmla="*/ 28 h 34"/>
                  <a:gd name="T16" fmla="*/ 12 w 34"/>
                  <a:gd name="T17" fmla="*/ 25 h 34"/>
                  <a:gd name="T18" fmla="*/ 8 w 34"/>
                  <a:gd name="T19" fmla="*/ 23 h 34"/>
                  <a:gd name="T20" fmla="*/ 21 w 34"/>
                  <a:gd name="T21" fmla="*/ 7 h 34"/>
                  <a:gd name="T22" fmla="*/ 24 w 34"/>
                  <a:gd name="T23" fmla="*/ 9 h 34"/>
                  <a:gd name="T24" fmla="*/ 0 w 34"/>
                  <a:gd name="T25" fmla="*/ 23 h 34"/>
                  <a:gd name="T26" fmla="*/ 9 w 34"/>
                  <a:gd name="T27" fmla="*/ 30 h 34"/>
                  <a:gd name="T28" fmla="*/ 14 w 34"/>
                  <a:gd name="T29" fmla="*/ 33 h 34"/>
                  <a:gd name="T30" fmla="*/ 19 w 34"/>
                  <a:gd name="T31" fmla="*/ 34 h 34"/>
                  <a:gd name="T32" fmla="*/ 25 w 34"/>
                  <a:gd name="T33" fmla="*/ 32 h 34"/>
                  <a:gd name="T34" fmla="*/ 29 w 34"/>
                  <a:gd name="T35" fmla="*/ 28 h 34"/>
                  <a:gd name="T36" fmla="*/ 33 w 34"/>
                  <a:gd name="T37" fmla="*/ 21 h 34"/>
                  <a:gd name="T38" fmla="*/ 34 w 34"/>
                  <a:gd name="T39" fmla="*/ 16 h 34"/>
                  <a:gd name="T40" fmla="*/ 33 w 34"/>
                  <a:gd name="T41" fmla="*/ 11 h 34"/>
                  <a:gd name="T42" fmla="*/ 29 w 34"/>
                  <a:gd name="T43" fmla="*/ 7 h 34"/>
                  <a:gd name="T44" fmla="*/ 20 w 34"/>
                  <a:gd name="T45" fmla="*/ 0 h 34"/>
                  <a:gd name="T46" fmla="*/ 0 w 34"/>
                  <a:gd name="T47" fmla="*/ 2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4" h="34">
                    <a:moveTo>
                      <a:pt x="24" y="9"/>
                    </a:moveTo>
                    <a:cubicBezTo>
                      <a:pt x="25" y="11"/>
                      <a:pt x="27" y="12"/>
                      <a:pt x="27" y="13"/>
                    </a:cubicBezTo>
                    <a:cubicBezTo>
                      <a:pt x="28" y="14"/>
                      <a:pt x="28" y="14"/>
                      <a:pt x="28" y="15"/>
                    </a:cubicBezTo>
                    <a:cubicBezTo>
                      <a:pt x="29" y="16"/>
                      <a:pt x="28" y="18"/>
                      <a:pt x="28" y="19"/>
                    </a:cubicBezTo>
                    <a:cubicBezTo>
                      <a:pt x="27" y="20"/>
                      <a:pt x="26" y="22"/>
                      <a:pt x="25" y="23"/>
                    </a:cubicBezTo>
                    <a:cubicBezTo>
                      <a:pt x="23" y="25"/>
                      <a:pt x="22" y="26"/>
                      <a:pt x="21" y="27"/>
                    </a:cubicBezTo>
                    <a:cubicBezTo>
                      <a:pt x="20" y="28"/>
                      <a:pt x="18" y="28"/>
                      <a:pt x="18" y="28"/>
                    </a:cubicBezTo>
                    <a:cubicBezTo>
                      <a:pt x="17" y="28"/>
                      <a:pt x="16" y="28"/>
                      <a:pt x="15" y="28"/>
                    </a:cubicBezTo>
                    <a:cubicBezTo>
                      <a:pt x="14" y="27"/>
                      <a:pt x="13" y="27"/>
                      <a:pt x="12" y="25"/>
                    </a:cubicBezTo>
                    <a:cubicBezTo>
                      <a:pt x="8" y="23"/>
                      <a:pt x="8" y="23"/>
                      <a:pt x="8" y="23"/>
                    </a:cubicBezTo>
                    <a:cubicBezTo>
                      <a:pt x="21" y="7"/>
                      <a:pt x="21" y="7"/>
                      <a:pt x="21" y="7"/>
                    </a:cubicBezTo>
                    <a:lnTo>
                      <a:pt x="24" y="9"/>
                    </a:lnTo>
                    <a:close/>
                    <a:moveTo>
                      <a:pt x="0" y="23"/>
                    </a:moveTo>
                    <a:cubicBezTo>
                      <a:pt x="9" y="30"/>
                      <a:pt x="9" y="30"/>
                      <a:pt x="9" y="30"/>
                    </a:cubicBezTo>
                    <a:cubicBezTo>
                      <a:pt x="11" y="31"/>
                      <a:pt x="12" y="32"/>
                      <a:pt x="14" y="33"/>
                    </a:cubicBezTo>
                    <a:cubicBezTo>
                      <a:pt x="15" y="34"/>
                      <a:pt x="17" y="34"/>
                      <a:pt x="19" y="34"/>
                    </a:cubicBezTo>
                    <a:cubicBezTo>
                      <a:pt x="21" y="34"/>
                      <a:pt x="23" y="33"/>
                      <a:pt x="25" y="32"/>
                    </a:cubicBezTo>
                    <a:cubicBezTo>
                      <a:pt x="26" y="31"/>
                      <a:pt x="28" y="29"/>
                      <a:pt x="29" y="28"/>
                    </a:cubicBezTo>
                    <a:cubicBezTo>
                      <a:pt x="31" y="25"/>
                      <a:pt x="33" y="23"/>
                      <a:pt x="33" y="21"/>
                    </a:cubicBezTo>
                    <a:cubicBezTo>
                      <a:pt x="34" y="20"/>
                      <a:pt x="34" y="18"/>
                      <a:pt x="34" y="16"/>
                    </a:cubicBezTo>
                    <a:cubicBezTo>
                      <a:pt x="34" y="14"/>
                      <a:pt x="34" y="12"/>
                      <a:pt x="33" y="11"/>
                    </a:cubicBezTo>
                    <a:cubicBezTo>
                      <a:pt x="32" y="10"/>
                      <a:pt x="31" y="8"/>
                      <a:pt x="29" y="7"/>
                    </a:cubicBezTo>
                    <a:cubicBezTo>
                      <a:pt x="20" y="0"/>
                      <a:pt x="20" y="0"/>
                      <a:pt x="20" y="0"/>
                    </a:cubicBezTo>
                    <a:lnTo>
                      <a:pt x="0" y="2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1" name="Freeform 19"/>
              <p:cNvSpPr>
                <a:spLocks noEditPoints="1"/>
              </p:cNvSpPr>
              <p:nvPr/>
            </p:nvSpPr>
            <p:spPr bwMode="auto">
              <a:xfrm>
                <a:off x="282394" y="832126"/>
                <a:ext cx="36684" cy="31937"/>
              </a:xfrm>
              <a:custGeom>
                <a:avLst/>
                <a:gdLst>
                  <a:gd name="T0" fmla="*/ 38 w 85"/>
                  <a:gd name="T1" fmla="*/ 19 h 74"/>
                  <a:gd name="T2" fmla="*/ 67 w 85"/>
                  <a:gd name="T3" fmla="*/ 14 h 74"/>
                  <a:gd name="T4" fmla="*/ 50 w 85"/>
                  <a:gd name="T5" fmla="*/ 36 h 74"/>
                  <a:gd name="T6" fmla="*/ 38 w 85"/>
                  <a:gd name="T7" fmla="*/ 19 h 74"/>
                  <a:gd name="T8" fmla="*/ 85 w 85"/>
                  <a:gd name="T9" fmla="*/ 14 h 74"/>
                  <a:gd name="T10" fmla="*/ 78 w 85"/>
                  <a:gd name="T11" fmla="*/ 0 h 74"/>
                  <a:gd name="T12" fmla="*/ 0 w 85"/>
                  <a:gd name="T13" fmla="*/ 12 h 74"/>
                  <a:gd name="T14" fmla="*/ 10 w 85"/>
                  <a:gd name="T15" fmla="*/ 24 h 74"/>
                  <a:gd name="T16" fmla="*/ 26 w 85"/>
                  <a:gd name="T17" fmla="*/ 21 h 74"/>
                  <a:gd name="T18" fmla="*/ 40 w 85"/>
                  <a:gd name="T19" fmla="*/ 47 h 74"/>
                  <a:gd name="T20" fmla="*/ 29 w 85"/>
                  <a:gd name="T21" fmla="*/ 59 h 74"/>
                  <a:gd name="T22" fmla="*/ 38 w 85"/>
                  <a:gd name="T23" fmla="*/ 74 h 74"/>
                  <a:gd name="T24" fmla="*/ 85 w 85"/>
                  <a:gd name="T25" fmla="*/ 14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5" h="74">
                    <a:moveTo>
                      <a:pt x="38" y="19"/>
                    </a:moveTo>
                    <a:lnTo>
                      <a:pt x="67" y="14"/>
                    </a:lnTo>
                    <a:lnTo>
                      <a:pt x="50" y="36"/>
                    </a:lnTo>
                    <a:lnTo>
                      <a:pt x="38" y="19"/>
                    </a:lnTo>
                    <a:close/>
                    <a:moveTo>
                      <a:pt x="85" y="14"/>
                    </a:moveTo>
                    <a:lnTo>
                      <a:pt x="78" y="0"/>
                    </a:lnTo>
                    <a:lnTo>
                      <a:pt x="0" y="12"/>
                    </a:lnTo>
                    <a:lnTo>
                      <a:pt x="10" y="24"/>
                    </a:lnTo>
                    <a:lnTo>
                      <a:pt x="26" y="21"/>
                    </a:lnTo>
                    <a:lnTo>
                      <a:pt x="40" y="47"/>
                    </a:lnTo>
                    <a:lnTo>
                      <a:pt x="29" y="59"/>
                    </a:lnTo>
                    <a:lnTo>
                      <a:pt x="38" y="74"/>
                    </a:lnTo>
                    <a:lnTo>
                      <a:pt x="85" y="1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2" name="Freeform 20"/>
              <p:cNvSpPr/>
              <p:nvPr/>
            </p:nvSpPr>
            <p:spPr bwMode="auto">
              <a:xfrm>
                <a:off x="271173" y="796305"/>
                <a:ext cx="37979" cy="32800"/>
              </a:xfrm>
              <a:custGeom>
                <a:avLst/>
                <a:gdLst>
                  <a:gd name="T0" fmla="*/ 0 w 88"/>
                  <a:gd name="T1" fmla="*/ 24 h 76"/>
                  <a:gd name="T2" fmla="*/ 66 w 88"/>
                  <a:gd name="T3" fmla="*/ 0 h 76"/>
                  <a:gd name="T4" fmla="*/ 71 w 88"/>
                  <a:gd name="T5" fmla="*/ 12 h 76"/>
                  <a:gd name="T6" fmla="*/ 45 w 88"/>
                  <a:gd name="T7" fmla="*/ 24 h 76"/>
                  <a:gd name="T8" fmla="*/ 55 w 88"/>
                  <a:gd name="T9" fmla="*/ 50 h 76"/>
                  <a:gd name="T10" fmla="*/ 83 w 88"/>
                  <a:gd name="T11" fmla="*/ 40 h 76"/>
                  <a:gd name="T12" fmla="*/ 88 w 88"/>
                  <a:gd name="T13" fmla="*/ 52 h 76"/>
                  <a:gd name="T14" fmla="*/ 19 w 88"/>
                  <a:gd name="T15" fmla="*/ 76 h 76"/>
                  <a:gd name="T16" fmla="*/ 14 w 88"/>
                  <a:gd name="T17" fmla="*/ 64 h 76"/>
                  <a:gd name="T18" fmla="*/ 43 w 88"/>
                  <a:gd name="T19" fmla="*/ 52 h 76"/>
                  <a:gd name="T20" fmla="*/ 33 w 88"/>
                  <a:gd name="T21" fmla="*/ 26 h 76"/>
                  <a:gd name="T22" fmla="*/ 5 w 88"/>
                  <a:gd name="T23" fmla="*/ 38 h 76"/>
                  <a:gd name="T24" fmla="*/ 0 w 88"/>
                  <a:gd name="T25" fmla="*/ 24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8" h="76">
                    <a:moveTo>
                      <a:pt x="0" y="24"/>
                    </a:moveTo>
                    <a:lnTo>
                      <a:pt x="66" y="0"/>
                    </a:lnTo>
                    <a:lnTo>
                      <a:pt x="71" y="12"/>
                    </a:lnTo>
                    <a:lnTo>
                      <a:pt x="45" y="24"/>
                    </a:lnTo>
                    <a:lnTo>
                      <a:pt x="55" y="50"/>
                    </a:lnTo>
                    <a:lnTo>
                      <a:pt x="83" y="40"/>
                    </a:lnTo>
                    <a:lnTo>
                      <a:pt x="88" y="52"/>
                    </a:lnTo>
                    <a:lnTo>
                      <a:pt x="19" y="76"/>
                    </a:lnTo>
                    <a:lnTo>
                      <a:pt x="14" y="64"/>
                    </a:lnTo>
                    <a:lnTo>
                      <a:pt x="43" y="52"/>
                    </a:lnTo>
                    <a:lnTo>
                      <a:pt x="33" y="26"/>
                    </a:lnTo>
                    <a:lnTo>
                      <a:pt x="5" y="38"/>
                    </a:lnTo>
                    <a:lnTo>
                      <a:pt x="0" y="2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3" name="Freeform 21"/>
              <p:cNvSpPr/>
              <p:nvPr/>
            </p:nvSpPr>
            <p:spPr bwMode="auto">
              <a:xfrm>
                <a:off x="264268" y="768683"/>
                <a:ext cx="33663" cy="26326"/>
              </a:xfrm>
              <a:custGeom>
                <a:avLst/>
                <a:gdLst>
                  <a:gd name="T0" fmla="*/ 9 w 33"/>
                  <a:gd name="T1" fmla="*/ 1 h 26"/>
                  <a:gd name="T2" fmla="*/ 11 w 33"/>
                  <a:gd name="T3" fmla="*/ 7 h 26"/>
                  <a:gd name="T4" fmla="*/ 7 w 33"/>
                  <a:gd name="T5" fmla="*/ 10 h 26"/>
                  <a:gd name="T6" fmla="*/ 6 w 33"/>
                  <a:gd name="T7" fmla="*/ 15 h 26"/>
                  <a:gd name="T8" fmla="*/ 8 w 33"/>
                  <a:gd name="T9" fmla="*/ 19 h 26"/>
                  <a:gd name="T10" fmla="*/ 11 w 33"/>
                  <a:gd name="T11" fmla="*/ 20 h 26"/>
                  <a:gd name="T12" fmla="*/ 13 w 33"/>
                  <a:gd name="T13" fmla="*/ 19 h 26"/>
                  <a:gd name="T14" fmla="*/ 14 w 33"/>
                  <a:gd name="T15" fmla="*/ 16 h 26"/>
                  <a:gd name="T16" fmla="*/ 14 w 33"/>
                  <a:gd name="T17" fmla="*/ 11 h 26"/>
                  <a:gd name="T18" fmla="*/ 16 w 33"/>
                  <a:gd name="T19" fmla="*/ 4 h 26"/>
                  <a:gd name="T20" fmla="*/ 22 w 33"/>
                  <a:gd name="T21" fmla="*/ 0 h 26"/>
                  <a:gd name="T22" fmla="*/ 26 w 33"/>
                  <a:gd name="T23" fmla="*/ 1 h 26"/>
                  <a:gd name="T24" fmla="*/ 30 w 33"/>
                  <a:gd name="T25" fmla="*/ 4 h 26"/>
                  <a:gd name="T26" fmla="*/ 32 w 33"/>
                  <a:gd name="T27" fmla="*/ 10 h 26"/>
                  <a:gd name="T28" fmla="*/ 31 w 33"/>
                  <a:gd name="T29" fmla="*/ 18 h 26"/>
                  <a:gd name="T30" fmla="*/ 25 w 33"/>
                  <a:gd name="T31" fmla="*/ 22 h 26"/>
                  <a:gd name="T32" fmla="*/ 24 w 33"/>
                  <a:gd name="T33" fmla="*/ 17 h 26"/>
                  <a:gd name="T34" fmla="*/ 27 w 33"/>
                  <a:gd name="T35" fmla="*/ 14 h 26"/>
                  <a:gd name="T36" fmla="*/ 27 w 33"/>
                  <a:gd name="T37" fmla="*/ 10 h 26"/>
                  <a:gd name="T38" fmla="*/ 25 w 33"/>
                  <a:gd name="T39" fmla="*/ 7 h 26"/>
                  <a:gd name="T40" fmla="*/ 23 w 33"/>
                  <a:gd name="T41" fmla="*/ 6 h 26"/>
                  <a:gd name="T42" fmla="*/ 21 w 33"/>
                  <a:gd name="T43" fmla="*/ 7 h 26"/>
                  <a:gd name="T44" fmla="*/ 20 w 33"/>
                  <a:gd name="T45" fmla="*/ 13 h 26"/>
                  <a:gd name="T46" fmla="*/ 19 w 33"/>
                  <a:gd name="T47" fmla="*/ 20 h 26"/>
                  <a:gd name="T48" fmla="*/ 17 w 33"/>
                  <a:gd name="T49" fmla="*/ 24 h 26"/>
                  <a:gd name="T50" fmla="*/ 12 w 33"/>
                  <a:gd name="T51" fmla="*/ 26 h 26"/>
                  <a:gd name="T52" fmla="*/ 7 w 33"/>
                  <a:gd name="T53" fmla="*/ 25 h 26"/>
                  <a:gd name="T54" fmla="*/ 3 w 33"/>
                  <a:gd name="T55" fmla="*/ 22 h 26"/>
                  <a:gd name="T56" fmla="*/ 1 w 33"/>
                  <a:gd name="T57" fmla="*/ 15 h 26"/>
                  <a:gd name="T58" fmla="*/ 2 w 33"/>
                  <a:gd name="T59" fmla="*/ 6 h 26"/>
                  <a:gd name="T60" fmla="*/ 9 w 33"/>
                  <a:gd name="T61" fmla="*/ 1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3" h="26">
                    <a:moveTo>
                      <a:pt x="9" y="1"/>
                    </a:moveTo>
                    <a:cubicBezTo>
                      <a:pt x="11" y="7"/>
                      <a:pt x="11" y="7"/>
                      <a:pt x="11" y="7"/>
                    </a:cubicBezTo>
                    <a:cubicBezTo>
                      <a:pt x="9" y="8"/>
                      <a:pt x="7" y="9"/>
                      <a:pt x="7" y="10"/>
                    </a:cubicBezTo>
                    <a:cubicBezTo>
                      <a:pt x="6" y="11"/>
                      <a:pt x="6" y="13"/>
                      <a:pt x="6" y="15"/>
                    </a:cubicBezTo>
                    <a:cubicBezTo>
                      <a:pt x="6" y="16"/>
                      <a:pt x="7" y="18"/>
                      <a:pt x="8" y="19"/>
                    </a:cubicBezTo>
                    <a:cubicBezTo>
                      <a:pt x="9" y="19"/>
                      <a:pt x="10" y="20"/>
                      <a:pt x="11" y="20"/>
                    </a:cubicBezTo>
                    <a:cubicBezTo>
                      <a:pt x="12" y="19"/>
                      <a:pt x="12" y="19"/>
                      <a:pt x="13" y="19"/>
                    </a:cubicBezTo>
                    <a:cubicBezTo>
                      <a:pt x="13" y="18"/>
                      <a:pt x="14" y="17"/>
                      <a:pt x="14" y="16"/>
                    </a:cubicBezTo>
                    <a:cubicBezTo>
                      <a:pt x="14" y="16"/>
                      <a:pt x="14" y="14"/>
                      <a:pt x="14" y="11"/>
                    </a:cubicBezTo>
                    <a:cubicBezTo>
                      <a:pt x="14" y="8"/>
                      <a:pt x="15" y="6"/>
                      <a:pt x="16" y="4"/>
                    </a:cubicBezTo>
                    <a:cubicBezTo>
                      <a:pt x="17" y="2"/>
                      <a:pt x="19" y="1"/>
                      <a:pt x="22" y="0"/>
                    </a:cubicBezTo>
                    <a:cubicBezTo>
                      <a:pt x="23" y="0"/>
                      <a:pt x="25" y="0"/>
                      <a:pt x="26" y="1"/>
                    </a:cubicBezTo>
                    <a:cubicBezTo>
                      <a:pt x="28" y="1"/>
                      <a:pt x="29" y="2"/>
                      <a:pt x="30" y="4"/>
                    </a:cubicBezTo>
                    <a:cubicBezTo>
                      <a:pt x="31" y="5"/>
                      <a:pt x="31" y="7"/>
                      <a:pt x="32" y="10"/>
                    </a:cubicBezTo>
                    <a:cubicBezTo>
                      <a:pt x="33" y="13"/>
                      <a:pt x="32" y="16"/>
                      <a:pt x="31" y="18"/>
                    </a:cubicBezTo>
                    <a:cubicBezTo>
                      <a:pt x="30" y="20"/>
                      <a:pt x="28" y="22"/>
                      <a:pt x="25" y="22"/>
                    </a:cubicBezTo>
                    <a:cubicBezTo>
                      <a:pt x="24" y="17"/>
                      <a:pt x="24" y="17"/>
                      <a:pt x="24" y="17"/>
                    </a:cubicBezTo>
                    <a:cubicBezTo>
                      <a:pt x="25" y="16"/>
                      <a:pt x="26" y="15"/>
                      <a:pt x="27" y="14"/>
                    </a:cubicBezTo>
                    <a:cubicBezTo>
                      <a:pt x="27" y="13"/>
                      <a:pt x="27" y="12"/>
                      <a:pt x="27" y="10"/>
                    </a:cubicBezTo>
                    <a:cubicBezTo>
                      <a:pt x="27" y="9"/>
                      <a:pt x="26" y="7"/>
                      <a:pt x="25" y="7"/>
                    </a:cubicBezTo>
                    <a:cubicBezTo>
                      <a:pt x="24" y="6"/>
                      <a:pt x="24" y="6"/>
                      <a:pt x="23" y="6"/>
                    </a:cubicBezTo>
                    <a:cubicBezTo>
                      <a:pt x="22" y="6"/>
                      <a:pt x="22" y="6"/>
                      <a:pt x="21" y="7"/>
                    </a:cubicBezTo>
                    <a:cubicBezTo>
                      <a:pt x="21" y="8"/>
                      <a:pt x="21" y="10"/>
                      <a:pt x="20" y="13"/>
                    </a:cubicBezTo>
                    <a:cubicBezTo>
                      <a:pt x="20" y="16"/>
                      <a:pt x="20" y="18"/>
                      <a:pt x="19" y="20"/>
                    </a:cubicBezTo>
                    <a:cubicBezTo>
                      <a:pt x="19" y="21"/>
                      <a:pt x="18" y="23"/>
                      <a:pt x="17" y="24"/>
                    </a:cubicBezTo>
                    <a:cubicBezTo>
                      <a:pt x="16" y="25"/>
                      <a:pt x="14" y="25"/>
                      <a:pt x="12" y="26"/>
                    </a:cubicBezTo>
                    <a:cubicBezTo>
                      <a:pt x="11" y="26"/>
                      <a:pt x="9" y="26"/>
                      <a:pt x="7" y="25"/>
                    </a:cubicBezTo>
                    <a:cubicBezTo>
                      <a:pt x="6" y="24"/>
                      <a:pt x="4" y="23"/>
                      <a:pt x="3" y="22"/>
                    </a:cubicBezTo>
                    <a:cubicBezTo>
                      <a:pt x="2" y="20"/>
                      <a:pt x="1" y="18"/>
                      <a:pt x="1" y="15"/>
                    </a:cubicBezTo>
                    <a:cubicBezTo>
                      <a:pt x="0" y="12"/>
                      <a:pt x="0" y="9"/>
                      <a:pt x="2" y="6"/>
                    </a:cubicBezTo>
                    <a:cubicBezTo>
                      <a:pt x="3" y="4"/>
                      <a:pt x="6" y="2"/>
                      <a:pt x="9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4" name="Freeform 22"/>
              <p:cNvSpPr/>
              <p:nvPr/>
            </p:nvSpPr>
            <p:spPr bwMode="auto">
              <a:xfrm>
                <a:off x="477469" y="920168"/>
                <a:ext cx="26758" cy="32800"/>
              </a:xfrm>
              <a:custGeom>
                <a:avLst/>
                <a:gdLst>
                  <a:gd name="T0" fmla="*/ 0 w 26"/>
                  <a:gd name="T1" fmla="*/ 3 h 32"/>
                  <a:gd name="T2" fmla="*/ 6 w 26"/>
                  <a:gd name="T3" fmla="*/ 2 h 32"/>
                  <a:gd name="T4" fmla="*/ 8 w 26"/>
                  <a:gd name="T5" fmla="*/ 18 h 32"/>
                  <a:gd name="T6" fmla="*/ 8 w 26"/>
                  <a:gd name="T7" fmla="*/ 23 h 32"/>
                  <a:gd name="T8" fmla="*/ 10 w 26"/>
                  <a:gd name="T9" fmla="*/ 26 h 32"/>
                  <a:gd name="T10" fmla="*/ 14 w 26"/>
                  <a:gd name="T11" fmla="*/ 27 h 32"/>
                  <a:gd name="T12" fmla="*/ 18 w 26"/>
                  <a:gd name="T13" fmla="*/ 25 h 32"/>
                  <a:gd name="T14" fmla="*/ 20 w 26"/>
                  <a:gd name="T15" fmla="*/ 23 h 32"/>
                  <a:gd name="T16" fmla="*/ 19 w 26"/>
                  <a:gd name="T17" fmla="*/ 17 h 32"/>
                  <a:gd name="T18" fmla="*/ 18 w 26"/>
                  <a:gd name="T19" fmla="*/ 1 h 32"/>
                  <a:gd name="T20" fmla="*/ 24 w 26"/>
                  <a:gd name="T21" fmla="*/ 0 h 32"/>
                  <a:gd name="T22" fmla="*/ 25 w 26"/>
                  <a:gd name="T23" fmla="*/ 16 h 32"/>
                  <a:gd name="T24" fmla="*/ 26 w 26"/>
                  <a:gd name="T25" fmla="*/ 24 h 32"/>
                  <a:gd name="T26" fmla="*/ 24 w 26"/>
                  <a:gd name="T27" fmla="*/ 28 h 32"/>
                  <a:gd name="T28" fmla="*/ 21 w 26"/>
                  <a:gd name="T29" fmla="*/ 30 h 32"/>
                  <a:gd name="T30" fmla="*/ 15 w 26"/>
                  <a:gd name="T31" fmla="*/ 32 h 32"/>
                  <a:gd name="T32" fmla="*/ 8 w 26"/>
                  <a:gd name="T33" fmla="*/ 31 h 32"/>
                  <a:gd name="T34" fmla="*/ 5 w 26"/>
                  <a:gd name="T35" fmla="*/ 29 h 32"/>
                  <a:gd name="T36" fmla="*/ 3 w 26"/>
                  <a:gd name="T37" fmla="*/ 26 h 32"/>
                  <a:gd name="T38" fmla="*/ 1 w 26"/>
                  <a:gd name="T39" fmla="*/ 18 h 32"/>
                  <a:gd name="T40" fmla="*/ 0 w 26"/>
                  <a:gd name="T41" fmla="*/ 3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6" h="32">
                    <a:moveTo>
                      <a:pt x="0" y="3"/>
                    </a:moveTo>
                    <a:cubicBezTo>
                      <a:pt x="6" y="2"/>
                      <a:pt x="6" y="2"/>
                      <a:pt x="6" y="2"/>
                    </a:cubicBezTo>
                    <a:cubicBezTo>
                      <a:pt x="8" y="18"/>
                      <a:pt x="8" y="18"/>
                      <a:pt x="8" y="18"/>
                    </a:cubicBezTo>
                    <a:cubicBezTo>
                      <a:pt x="8" y="21"/>
                      <a:pt x="8" y="22"/>
                      <a:pt x="8" y="23"/>
                    </a:cubicBezTo>
                    <a:cubicBezTo>
                      <a:pt x="9" y="24"/>
                      <a:pt x="9" y="25"/>
                      <a:pt x="10" y="26"/>
                    </a:cubicBezTo>
                    <a:cubicBezTo>
                      <a:pt x="11" y="27"/>
                      <a:pt x="13" y="27"/>
                      <a:pt x="14" y="27"/>
                    </a:cubicBezTo>
                    <a:cubicBezTo>
                      <a:pt x="16" y="27"/>
                      <a:pt x="17" y="26"/>
                      <a:pt x="18" y="25"/>
                    </a:cubicBezTo>
                    <a:cubicBezTo>
                      <a:pt x="19" y="25"/>
                      <a:pt x="20" y="24"/>
                      <a:pt x="20" y="23"/>
                    </a:cubicBezTo>
                    <a:cubicBezTo>
                      <a:pt x="20" y="22"/>
                      <a:pt x="20" y="20"/>
                      <a:pt x="19" y="17"/>
                    </a:cubicBezTo>
                    <a:cubicBezTo>
                      <a:pt x="18" y="1"/>
                      <a:pt x="18" y="1"/>
                      <a:pt x="18" y="1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5" y="16"/>
                      <a:pt x="25" y="16"/>
                      <a:pt x="25" y="16"/>
                    </a:cubicBezTo>
                    <a:cubicBezTo>
                      <a:pt x="26" y="20"/>
                      <a:pt x="26" y="22"/>
                      <a:pt x="26" y="24"/>
                    </a:cubicBezTo>
                    <a:cubicBezTo>
                      <a:pt x="25" y="25"/>
                      <a:pt x="25" y="27"/>
                      <a:pt x="24" y="28"/>
                    </a:cubicBezTo>
                    <a:cubicBezTo>
                      <a:pt x="23" y="29"/>
                      <a:pt x="22" y="30"/>
                      <a:pt x="21" y="30"/>
                    </a:cubicBezTo>
                    <a:cubicBezTo>
                      <a:pt x="19" y="31"/>
                      <a:pt x="17" y="32"/>
                      <a:pt x="15" y="32"/>
                    </a:cubicBezTo>
                    <a:cubicBezTo>
                      <a:pt x="12" y="32"/>
                      <a:pt x="10" y="32"/>
                      <a:pt x="8" y="31"/>
                    </a:cubicBezTo>
                    <a:cubicBezTo>
                      <a:pt x="7" y="31"/>
                      <a:pt x="6" y="30"/>
                      <a:pt x="5" y="29"/>
                    </a:cubicBezTo>
                    <a:cubicBezTo>
                      <a:pt x="4" y="28"/>
                      <a:pt x="3" y="27"/>
                      <a:pt x="3" y="26"/>
                    </a:cubicBezTo>
                    <a:cubicBezTo>
                      <a:pt x="2" y="24"/>
                      <a:pt x="2" y="22"/>
                      <a:pt x="1" y="18"/>
                    </a:cubicBezTo>
                    <a:lnTo>
                      <a:pt x="0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5" name="Freeform 23"/>
              <p:cNvSpPr/>
              <p:nvPr/>
            </p:nvSpPr>
            <p:spPr bwMode="auto">
              <a:xfrm>
                <a:off x="508111" y="913263"/>
                <a:ext cx="32800" cy="35821"/>
              </a:xfrm>
              <a:custGeom>
                <a:avLst/>
                <a:gdLst>
                  <a:gd name="T0" fmla="*/ 21 w 76"/>
                  <a:gd name="T1" fmla="*/ 83 h 83"/>
                  <a:gd name="T2" fmla="*/ 0 w 76"/>
                  <a:gd name="T3" fmla="*/ 14 h 83"/>
                  <a:gd name="T4" fmla="*/ 14 w 76"/>
                  <a:gd name="T5" fmla="*/ 12 h 83"/>
                  <a:gd name="T6" fmla="*/ 57 w 76"/>
                  <a:gd name="T7" fmla="*/ 50 h 83"/>
                  <a:gd name="T8" fmla="*/ 43 w 76"/>
                  <a:gd name="T9" fmla="*/ 2 h 83"/>
                  <a:gd name="T10" fmla="*/ 55 w 76"/>
                  <a:gd name="T11" fmla="*/ 0 h 83"/>
                  <a:gd name="T12" fmla="*/ 76 w 76"/>
                  <a:gd name="T13" fmla="*/ 69 h 83"/>
                  <a:gd name="T14" fmla="*/ 62 w 76"/>
                  <a:gd name="T15" fmla="*/ 71 h 83"/>
                  <a:gd name="T16" fmla="*/ 21 w 76"/>
                  <a:gd name="T17" fmla="*/ 35 h 83"/>
                  <a:gd name="T18" fmla="*/ 33 w 76"/>
                  <a:gd name="T19" fmla="*/ 81 h 83"/>
                  <a:gd name="T20" fmla="*/ 21 w 76"/>
                  <a:gd name="T21" fmla="*/ 83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6" h="83">
                    <a:moveTo>
                      <a:pt x="21" y="83"/>
                    </a:moveTo>
                    <a:lnTo>
                      <a:pt x="0" y="14"/>
                    </a:lnTo>
                    <a:lnTo>
                      <a:pt x="14" y="12"/>
                    </a:lnTo>
                    <a:lnTo>
                      <a:pt x="57" y="50"/>
                    </a:lnTo>
                    <a:lnTo>
                      <a:pt x="43" y="2"/>
                    </a:lnTo>
                    <a:lnTo>
                      <a:pt x="55" y="0"/>
                    </a:lnTo>
                    <a:lnTo>
                      <a:pt x="76" y="69"/>
                    </a:lnTo>
                    <a:lnTo>
                      <a:pt x="62" y="71"/>
                    </a:lnTo>
                    <a:lnTo>
                      <a:pt x="21" y="35"/>
                    </a:lnTo>
                    <a:lnTo>
                      <a:pt x="33" y="81"/>
                    </a:lnTo>
                    <a:lnTo>
                      <a:pt x="21" y="8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6" name="Freeform 24"/>
              <p:cNvSpPr/>
              <p:nvPr/>
            </p:nvSpPr>
            <p:spPr bwMode="auto">
              <a:xfrm>
                <a:off x="538753" y="908084"/>
                <a:ext cx="17263" cy="30642"/>
              </a:xfrm>
              <a:custGeom>
                <a:avLst/>
                <a:gdLst>
                  <a:gd name="T0" fmla="*/ 26 w 40"/>
                  <a:gd name="T1" fmla="*/ 71 h 71"/>
                  <a:gd name="T2" fmla="*/ 0 w 40"/>
                  <a:gd name="T3" fmla="*/ 5 h 71"/>
                  <a:gd name="T4" fmla="*/ 12 w 40"/>
                  <a:gd name="T5" fmla="*/ 0 h 71"/>
                  <a:gd name="T6" fmla="*/ 40 w 40"/>
                  <a:gd name="T7" fmla="*/ 66 h 71"/>
                  <a:gd name="T8" fmla="*/ 26 w 40"/>
                  <a:gd name="T9" fmla="*/ 71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71">
                    <a:moveTo>
                      <a:pt x="26" y="71"/>
                    </a:moveTo>
                    <a:lnTo>
                      <a:pt x="0" y="5"/>
                    </a:lnTo>
                    <a:lnTo>
                      <a:pt x="12" y="0"/>
                    </a:lnTo>
                    <a:lnTo>
                      <a:pt x="40" y="66"/>
                    </a:lnTo>
                    <a:lnTo>
                      <a:pt x="26" y="7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7" name="Freeform 25"/>
              <p:cNvSpPr/>
              <p:nvPr/>
            </p:nvSpPr>
            <p:spPr bwMode="auto">
              <a:xfrm>
                <a:off x="546953" y="893842"/>
                <a:ext cx="30642" cy="34526"/>
              </a:xfrm>
              <a:custGeom>
                <a:avLst/>
                <a:gdLst>
                  <a:gd name="T0" fmla="*/ 57 w 71"/>
                  <a:gd name="T1" fmla="*/ 80 h 80"/>
                  <a:gd name="T2" fmla="*/ 0 w 71"/>
                  <a:gd name="T3" fmla="*/ 30 h 80"/>
                  <a:gd name="T4" fmla="*/ 14 w 71"/>
                  <a:gd name="T5" fmla="*/ 23 h 80"/>
                  <a:gd name="T6" fmla="*/ 57 w 71"/>
                  <a:gd name="T7" fmla="*/ 61 h 80"/>
                  <a:gd name="T8" fmla="*/ 45 w 71"/>
                  <a:gd name="T9" fmla="*/ 7 h 80"/>
                  <a:gd name="T10" fmla="*/ 59 w 71"/>
                  <a:gd name="T11" fmla="*/ 0 h 80"/>
                  <a:gd name="T12" fmla="*/ 71 w 71"/>
                  <a:gd name="T13" fmla="*/ 73 h 80"/>
                  <a:gd name="T14" fmla="*/ 57 w 71"/>
                  <a:gd name="T15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1" h="80">
                    <a:moveTo>
                      <a:pt x="57" y="80"/>
                    </a:moveTo>
                    <a:lnTo>
                      <a:pt x="0" y="30"/>
                    </a:lnTo>
                    <a:lnTo>
                      <a:pt x="14" y="23"/>
                    </a:lnTo>
                    <a:lnTo>
                      <a:pt x="57" y="61"/>
                    </a:lnTo>
                    <a:lnTo>
                      <a:pt x="45" y="7"/>
                    </a:lnTo>
                    <a:lnTo>
                      <a:pt x="59" y="0"/>
                    </a:lnTo>
                    <a:lnTo>
                      <a:pt x="71" y="73"/>
                    </a:lnTo>
                    <a:lnTo>
                      <a:pt x="57" y="8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8" name="Freeform 26"/>
              <p:cNvSpPr/>
              <p:nvPr/>
            </p:nvSpPr>
            <p:spPr bwMode="auto">
              <a:xfrm>
                <a:off x="574574" y="877442"/>
                <a:ext cx="37979" cy="37547"/>
              </a:xfrm>
              <a:custGeom>
                <a:avLst/>
                <a:gdLst>
                  <a:gd name="T0" fmla="*/ 45 w 88"/>
                  <a:gd name="T1" fmla="*/ 87 h 87"/>
                  <a:gd name="T2" fmla="*/ 0 w 88"/>
                  <a:gd name="T3" fmla="*/ 33 h 87"/>
                  <a:gd name="T4" fmla="*/ 43 w 88"/>
                  <a:gd name="T5" fmla="*/ 0 h 87"/>
                  <a:gd name="T6" fmla="*/ 50 w 88"/>
                  <a:gd name="T7" fmla="*/ 9 h 87"/>
                  <a:gd name="T8" fmla="*/ 19 w 88"/>
                  <a:gd name="T9" fmla="*/ 33 h 87"/>
                  <a:gd name="T10" fmla="*/ 28 w 88"/>
                  <a:gd name="T11" fmla="*/ 45 h 87"/>
                  <a:gd name="T12" fmla="*/ 57 w 88"/>
                  <a:gd name="T13" fmla="*/ 23 h 87"/>
                  <a:gd name="T14" fmla="*/ 66 w 88"/>
                  <a:gd name="T15" fmla="*/ 33 h 87"/>
                  <a:gd name="T16" fmla="*/ 38 w 88"/>
                  <a:gd name="T17" fmla="*/ 54 h 87"/>
                  <a:gd name="T18" fmla="*/ 50 w 88"/>
                  <a:gd name="T19" fmla="*/ 68 h 87"/>
                  <a:gd name="T20" fmla="*/ 80 w 88"/>
                  <a:gd name="T21" fmla="*/ 45 h 87"/>
                  <a:gd name="T22" fmla="*/ 88 w 88"/>
                  <a:gd name="T23" fmla="*/ 54 h 87"/>
                  <a:gd name="T24" fmla="*/ 45 w 88"/>
                  <a:gd name="T25" fmla="*/ 87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8" h="87">
                    <a:moveTo>
                      <a:pt x="45" y="87"/>
                    </a:moveTo>
                    <a:lnTo>
                      <a:pt x="0" y="33"/>
                    </a:lnTo>
                    <a:lnTo>
                      <a:pt x="43" y="0"/>
                    </a:lnTo>
                    <a:lnTo>
                      <a:pt x="50" y="9"/>
                    </a:lnTo>
                    <a:lnTo>
                      <a:pt x="19" y="33"/>
                    </a:lnTo>
                    <a:lnTo>
                      <a:pt x="28" y="45"/>
                    </a:lnTo>
                    <a:lnTo>
                      <a:pt x="57" y="23"/>
                    </a:lnTo>
                    <a:lnTo>
                      <a:pt x="66" y="33"/>
                    </a:lnTo>
                    <a:lnTo>
                      <a:pt x="38" y="54"/>
                    </a:lnTo>
                    <a:lnTo>
                      <a:pt x="50" y="68"/>
                    </a:lnTo>
                    <a:lnTo>
                      <a:pt x="80" y="45"/>
                    </a:lnTo>
                    <a:lnTo>
                      <a:pt x="88" y="54"/>
                    </a:lnTo>
                    <a:lnTo>
                      <a:pt x="45" y="87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9" name="Freeform 27"/>
              <p:cNvSpPr>
                <a:spLocks noEditPoints="1"/>
              </p:cNvSpPr>
              <p:nvPr/>
            </p:nvSpPr>
            <p:spPr bwMode="auto">
              <a:xfrm>
                <a:off x="597016" y="857589"/>
                <a:ext cx="41863" cy="36253"/>
              </a:xfrm>
              <a:custGeom>
                <a:avLst/>
                <a:gdLst>
                  <a:gd name="T0" fmla="*/ 8 w 41"/>
                  <a:gd name="T1" fmla="*/ 14 h 35"/>
                  <a:gd name="T2" fmla="*/ 11 w 41"/>
                  <a:gd name="T3" fmla="*/ 11 h 35"/>
                  <a:gd name="T4" fmla="*/ 14 w 41"/>
                  <a:gd name="T5" fmla="*/ 7 h 35"/>
                  <a:gd name="T6" fmla="*/ 17 w 41"/>
                  <a:gd name="T7" fmla="*/ 7 h 35"/>
                  <a:gd name="T8" fmla="*/ 19 w 41"/>
                  <a:gd name="T9" fmla="*/ 8 h 35"/>
                  <a:gd name="T10" fmla="*/ 21 w 41"/>
                  <a:gd name="T11" fmla="*/ 10 h 35"/>
                  <a:gd name="T12" fmla="*/ 20 w 41"/>
                  <a:gd name="T13" fmla="*/ 12 h 35"/>
                  <a:gd name="T14" fmla="*/ 17 w 41"/>
                  <a:gd name="T15" fmla="*/ 16 h 35"/>
                  <a:gd name="T16" fmla="*/ 14 w 41"/>
                  <a:gd name="T17" fmla="*/ 19 h 35"/>
                  <a:gd name="T18" fmla="*/ 8 w 41"/>
                  <a:gd name="T19" fmla="*/ 14 h 35"/>
                  <a:gd name="T20" fmla="*/ 27 w 41"/>
                  <a:gd name="T21" fmla="*/ 31 h 35"/>
                  <a:gd name="T22" fmla="*/ 17 w 41"/>
                  <a:gd name="T23" fmla="*/ 22 h 35"/>
                  <a:gd name="T24" fmla="*/ 18 w 41"/>
                  <a:gd name="T25" fmla="*/ 22 h 35"/>
                  <a:gd name="T26" fmla="*/ 21 w 41"/>
                  <a:gd name="T27" fmla="*/ 19 h 35"/>
                  <a:gd name="T28" fmla="*/ 23 w 41"/>
                  <a:gd name="T29" fmla="*/ 19 h 35"/>
                  <a:gd name="T30" fmla="*/ 28 w 41"/>
                  <a:gd name="T31" fmla="*/ 20 h 35"/>
                  <a:gd name="T32" fmla="*/ 36 w 41"/>
                  <a:gd name="T33" fmla="*/ 21 h 35"/>
                  <a:gd name="T34" fmla="*/ 41 w 41"/>
                  <a:gd name="T35" fmla="*/ 15 h 35"/>
                  <a:gd name="T36" fmla="*/ 34 w 41"/>
                  <a:gd name="T37" fmla="*/ 14 h 35"/>
                  <a:gd name="T38" fmla="*/ 28 w 41"/>
                  <a:gd name="T39" fmla="*/ 13 h 35"/>
                  <a:gd name="T40" fmla="*/ 24 w 41"/>
                  <a:gd name="T41" fmla="*/ 14 h 35"/>
                  <a:gd name="T42" fmla="*/ 26 w 41"/>
                  <a:gd name="T43" fmla="*/ 8 h 35"/>
                  <a:gd name="T44" fmla="*/ 23 w 41"/>
                  <a:gd name="T45" fmla="*/ 3 h 35"/>
                  <a:gd name="T46" fmla="*/ 19 w 41"/>
                  <a:gd name="T47" fmla="*/ 0 h 35"/>
                  <a:gd name="T48" fmla="*/ 14 w 41"/>
                  <a:gd name="T49" fmla="*/ 1 h 35"/>
                  <a:gd name="T50" fmla="*/ 9 w 41"/>
                  <a:gd name="T51" fmla="*/ 6 h 35"/>
                  <a:gd name="T52" fmla="*/ 0 w 41"/>
                  <a:gd name="T53" fmla="*/ 15 h 35"/>
                  <a:gd name="T54" fmla="*/ 23 w 41"/>
                  <a:gd name="T55" fmla="*/ 35 h 35"/>
                  <a:gd name="T56" fmla="*/ 27 w 41"/>
                  <a:gd name="T57" fmla="*/ 31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41" h="35">
                    <a:moveTo>
                      <a:pt x="8" y="14"/>
                    </a:moveTo>
                    <a:cubicBezTo>
                      <a:pt x="11" y="11"/>
                      <a:pt x="11" y="11"/>
                      <a:pt x="11" y="11"/>
                    </a:cubicBezTo>
                    <a:cubicBezTo>
                      <a:pt x="13" y="9"/>
                      <a:pt x="14" y="8"/>
                      <a:pt x="14" y="7"/>
                    </a:cubicBezTo>
                    <a:cubicBezTo>
                      <a:pt x="15" y="7"/>
                      <a:pt x="16" y="6"/>
                      <a:pt x="17" y="7"/>
                    </a:cubicBezTo>
                    <a:cubicBezTo>
                      <a:pt x="18" y="7"/>
                      <a:pt x="18" y="7"/>
                      <a:pt x="19" y="8"/>
                    </a:cubicBezTo>
                    <a:cubicBezTo>
                      <a:pt x="20" y="8"/>
                      <a:pt x="20" y="9"/>
                      <a:pt x="21" y="10"/>
                    </a:cubicBezTo>
                    <a:cubicBezTo>
                      <a:pt x="21" y="10"/>
                      <a:pt x="21" y="11"/>
                      <a:pt x="20" y="12"/>
                    </a:cubicBezTo>
                    <a:cubicBezTo>
                      <a:pt x="20" y="12"/>
                      <a:pt x="19" y="14"/>
                      <a:pt x="17" y="16"/>
                    </a:cubicBezTo>
                    <a:cubicBezTo>
                      <a:pt x="14" y="19"/>
                      <a:pt x="14" y="19"/>
                      <a:pt x="14" y="19"/>
                    </a:cubicBezTo>
                    <a:lnTo>
                      <a:pt x="8" y="14"/>
                    </a:lnTo>
                    <a:close/>
                    <a:moveTo>
                      <a:pt x="27" y="31"/>
                    </a:moveTo>
                    <a:cubicBezTo>
                      <a:pt x="17" y="22"/>
                      <a:pt x="17" y="22"/>
                      <a:pt x="17" y="22"/>
                    </a:cubicBezTo>
                    <a:cubicBezTo>
                      <a:pt x="18" y="22"/>
                      <a:pt x="18" y="22"/>
                      <a:pt x="18" y="22"/>
                    </a:cubicBezTo>
                    <a:cubicBezTo>
                      <a:pt x="19" y="20"/>
                      <a:pt x="20" y="20"/>
                      <a:pt x="21" y="19"/>
                    </a:cubicBezTo>
                    <a:cubicBezTo>
                      <a:pt x="21" y="19"/>
                      <a:pt x="22" y="19"/>
                      <a:pt x="23" y="19"/>
                    </a:cubicBezTo>
                    <a:cubicBezTo>
                      <a:pt x="24" y="19"/>
                      <a:pt x="25" y="19"/>
                      <a:pt x="28" y="20"/>
                    </a:cubicBezTo>
                    <a:cubicBezTo>
                      <a:pt x="36" y="21"/>
                      <a:pt x="36" y="21"/>
                      <a:pt x="36" y="21"/>
                    </a:cubicBezTo>
                    <a:cubicBezTo>
                      <a:pt x="41" y="15"/>
                      <a:pt x="41" y="15"/>
                      <a:pt x="41" y="15"/>
                    </a:cubicBezTo>
                    <a:cubicBezTo>
                      <a:pt x="34" y="14"/>
                      <a:pt x="34" y="14"/>
                      <a:pt x="34" y="14"/>
                    </a:cubicBezTo>
                    <a:cubicBezTo>
                      <a:pt x="31" y="14"/>
                      <a:pt x="29" y="13"/>
                      <a:pt x="28" y="13"/>
                    </a:cubicBezTo>
                    <a:cubicBezTo>
                      <a:pt x="27" y="13"/>
                      <a:pt x="26" y="14"/>
                      <a:pt x="24" y="14"/>
                    </a:cubicBezTo>
                    <a:cubicBezTo>
                      <a:pt x="26" y="12"/>
                      <a:pt x="26" y="10"/>
                      <a:pt x="26" y="8"/>
                    </a:cubicBezTo>
                    <a:cubicBezTo>
                      <a:pt x="26" y="6"/>
                      <a:pt x="25" y="4"/>
                      <a:pt x="23" y="3"/>
                    </a:cubicBezTo>
                    <a:cubicBezTo>
                      <a:pt x="22" y="2"/>
                      <a:pt x="20" y="1"/>
                      <a:pt x="19" y="0"/>
                    </a:cubicBezTo>
                    <a:cubicBezTo>
                      <a:pt x="17" y="0"/>
                      <a:pt x="16" y="0"/>
                      <a:pt x="14" y="1"/>
                    </a:cubicBezTo>
                    <a:cubicBezTo>
                      <a:pt x="13" y="2"/>
                      <a:pt x="11" y="3"/>
                      <a:pt x="9" y="6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23" y="35"/>
                      <a:pt x="23" y="35"/>
                      <a:pt x="23" y="35"/>
                    </a:cubicBezTo>
                    <a:lnTo>
                      <a:pt x="27" y="3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0" name="Freeform 28"/>
              <p:cNvSpPr/>
              <p:nvPr/>
            </p:nvSpPr>
            <p:spPr bwMode="auto">
              <a:xfrm>
                <a:off x="620322" y="834284"/>
                <a:ext cx="32800" cy="30642"/>
              </a:xfrm>
              <a:custGeom>
                <a:avLst/>
                <a:gdLst>
                  <a:gd name="T0" fmla="*/ 13 w 32"/>
                  <a:gd name="T1" fmla="*/ 28 h 30"/>
                  <a:gd name="T2" fmla="*/ 16 w 32"/>
                  <a:gd name="T3" fmla="*/ 22 h 30"/>
                  <a:gd name="T4" fmla="*/ 21 w 32"/>
                  <a:gd name="T5" fmla="*/ 23 h 30"/>
                  <a:gd name="T6" fmla="*/ 25 w 32"/>
                  <a:gd name="T7" fmla="*/ 20 h 30"/>
                  <a:gd name="T8" fmla="*/ 26 w 32"/>
                  <a:gd name="T9" fmla="*/ 16 h 30"/>
                  <a:gd name="T10" fmla="*/ 25 w 32"/>
                  <a:gd name="T11" fmla="*/ 13 h 30"/>
                  <a:gd name="T12" fmla="*/ 23 w 32"/>
                  <a:gd name="T13" fmla="*/ 13 h 30"/>
                  <a:gd name="T14" fmla="*/ 20 w 32"/>
                  <a:gd name="T15" fmla="*/ 14 h 30"/>
                  <a:gd name="T16" fmla="*/ 17 w 32"/>
                  <a:gd name="T17" fmla="*/ 17 h 30"/>
                  <a:gd name="T18" fmla="*/ 10 w 32"/>
                  <a:gd name="T19" fmla="*/ 21 h 30"/>
                  <a:gd name="T20" fmla="*/ 4 w 32"/>
                  <a:gd name="T21" fmla="*/ 20 h 30"/>
                  <a:gd name="T22" fmla="*/ 1 w 32"/>
                  <a:gd name="T23" fmla="*/ 16 h 30"/>
                  <a:gd name="T24" fmla="*/ 0 w 32"/>
                  <a:gd name="T25" fmla="*/ 12 h 30"/>
                  <a:gd name="T26" fmla="*/ 3 w 32"/>
                  <a:gd name="T27" fmla="*/ 6 h 30"/>
                  <a:gd name="T28" fmla="*/ 10 w 32"/>
                  <a:gd name="T29" fmla="*/ 1 h 30"/>
                  <a:gd name="T30" fmla="*/ 17 w 32"/>
                  <a:gd name="T31" fmla="*/ 2 h 30"/>
                  <a:gd name="T32" fmla="*/ 14 w 32"/>
                  <a:gd name="T33" fmla="*/ 7 h 30"/>
                  <a:gd name="T34" fmla="*/ 10 w 32"/>
                  <a:gd name="T35" fmla="*/ 6 h 30"/>
                  <a:gd name="T36" fmla="*/ 7 w 32"/>
                  <a:gd name="T37" fmla="*/ 9 h 30"/>
                  <a:gd name="T38" fmla="*/ 5 w 32"/>
                  <a:gd name="T39" fmla="*/ 13 h 30"/>
                  <a:gd name="T40" fmla="*/ 6 w 32"/>
                  <a:gd name="T41" fmla="*/ 15 h 30"/>
                  <a:gd name="T42" fmla="*/ 9 w 32"/>
                  <a:gd name="T43" fmla="*/ 15 h 30"/>
                  <a:gd name="T44" fmla="*/ 13 w 32"/>
                  <a:gd name="T45" fmla="*/ 12 h 30"/>
                  <a:gd name="T46" fmla="*/ 19 w 32"/>
                  <a:gd name="T47" fmla="*/ 7 h 30"/>
                  <a:gd name="T48" fmla="*/ 23 w 32"/>
                  <a:gd name="T49" fmla="*/ 6 h 30"/>
                  <a:gd name="T50" fmla="*/ 28 w 32"/>
                  <a:gd name="T51" fmla="*/ 8 h 30"/>
                  <a:gd name="T52" fmla="*/ 31 w 32"/>
                  <a:gd name="T53" fmla="*/ 12 h 30"/>
                  <a:gd name="T54" fmla="*/ 32 w 32"/>
                  <a:gd name="T55" fmla="*/ 17 h 30"/>
                  <a:gd name="T56" fmla="*/ 29 w 32"/>
                  <a:gd name="T57" fmla="*/ 23 h 30"/>
                  <a:gd name="T58" fmla="*/ 22 w 32"/>
                  <a:gd name="T59" fmla="*/ 29 h 30"/>
                  <a:gd name="T60" fmla="*/ 13 w 32"/>
                  <a:gd name="T61" fmla="*/ 28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2" h="30">
                    <a:moveTo>
                      <a:pt x="13" y="28"/>
                    </a:moveTo>
                    <a:cubicBezTo>
                      <a:pt x="16" y="22"/>
                      <a:pt x="16" y="22"/>
                      <a:pt x="16" y="22"/>
                    </a:cubicBezTo>
                    <a:cubicBezTo>
                      <a:pt x="18" y="23"/>
                      <a:pt x="20" y="23"/>
                      <a:pt x="21" y="23"/>
                    </a:cubicBezTo>
                    <a:cubicBezTo>
                      <a:pt x="23" y="23"/>
                      <a:pt x="24" y="22"/>
                      <a:pt x="25" y="20"/>
                    </a:cubicBezTo>
                    <a:cubicBezTo>
                      <a:pt x="26" y="19"/>
                      <a:pt x="26" y="17"/>
                      <a:pt x="26" y="16"/>
                    </a:cubicBezTo>
                    <a:cubicBezTo>
                      <a:pt x="26" y="15"/>
                      <a:pt x="26" y="14"/>
                      <a:pt x="25" y="13"/>
                    </a:cubicBezTo>
                    <a:cubicBezTo>
                      <a:pt x="24" y="13"/>
                      <a:pt x="23" y="13"/>
                      <a:pt x="23" y="13"/>
                    </a:cubicBezTo>
                    <a:cubicBezTo>
                      <a:pt x="22" y="13"/>
                      <a:pt x="21" y="13"/>
                      <a:pt x="20" y="14"/>
                    </a:cubicBezTo>
                    <a:cubicBezTo>
                      <a:pt x="20" y="14"/>
                      <a:pt x="19" y="15"/>
                      <a:pt x="17" y="17"/>
                    </a:cubicBezTo>
                    <a:cubicBezTo>
                      <a:pt x="14" y="19"/>
                      <a:pt x="12" y="20"/>
                      <a:pt x="10" y="21"/>
                    </a:cubicBezTo>
                    <a:cubicBezTo>
                      <a:pt x="8" y="22"/>
                      <a:pt x="6" y="21"/>
                      <a:pt x="4" y="20"/>
                    </a:cubicBezTo>
                    <a:cubicBezTo>
                      <a:pt x="2" y="19"/>
                      <a:pt x="1" y="18"/>
                      <a:pt x="1" y="16"/>
                    </a:cubicBezTo>
                    <a:cubicBezTo>
                      <a:pt x="0" y="15"/>
                      <a:pt x="0" y="13"/>
                      <a:pt x="0" y="12"/>
                    </a:cubicBezTo>
                    <a:cubicBezTo>
                      <a:pt x="1" y="10"/>
                      <a:pt x="1" y="8"/>
                      <a:pt x="3" y="6"/>
                    </a:cubicBezTo>
                    <a:cubicBezTo>
                      <a:pt x="5" y="3"/>
                      <a:pt x="7" y="1"/>
                      <a:pt x="10" y="1"/>
                    </a:cubicBezTo>
                    <a:cubicBezTo>
                      <a:pt x="12" y="0"/>
                      <a:pt x="14" y="0"/>
                      <a:pt x="17" y="2"/>
                    </a:cubicBezTo>
                    <a:cubicBezTo>
                      <a:pt x="14" y="7"/>
                      <a:pt x="14" y="7"/>
                      <a:pt x="14" y="7"/>
                    </a:cubicBezTo>
                    <a:cubicBezTo>
                      <a:pt x="12" y="6"/>
                      <a:pt x="11" y="6"/>
                      <a:pt x="10" y="6"/>
                    </a:cubicBezTo>
                    <a:cubicBezTo>
                      <a:pt x="9" y="7"/>
                      <a:pt x="8" y="8"/>
                      <a:pt x="7" y="9"/>
                    </a:cubicBezTo>
                    <a:cubicBezTo>
                      <a:pt x="6" y="10"/>
                      <a:pt x="5" y="12"/>
                      <a:pt x="5" y="13"/>
                    </a:cubicBezTo>
                    <a:cubicBezTo>
                      <a:pt x="5" y="14"/>
                      <a:pt x="6" y="14"/>
                      <a:pt x="6" y="15"/>
                    </a:cubicBezTo>
                    <a:cubicBezTo>
                      <a:pt x="7" y="15"/>
                      <a:pt x="8" y="15"/>
                      <a:pt x="9" y="15"/>
                    </a:cubicBezTo>
                    <a:cubicBezTo>
                      <a:pt x="9" y="15"/>
                      <a:pt x="11" y="14"/>
                      <a:pt x="13" y="12"/>
                    </a:cubicBezTo>
                    <a:cubicBezTo>
                      <a:pt x="16" y="10"/>
                      <a:pt x="17" y="8"/>
                      <a:pt x="19" y="7"/>
                    </a:cubicBezTo>
                    <a:cubicBezTo>
                      <a:pt x="20" y="7"/>
                      <a:pt x="22" y="6"/>
                      <a:pt x="23" y="6"/>
                    </a:cubicBezTo>
                    <a:cubicBezTo>
                      <a:pt x="25" y="6"/>
                      <a:pt x="26" y="7"/>
                      <a:pt x="28" y="8"/>
                    </a:cubicBezTo>
                    <a:cubicBezTo>
                      <a:pt x="30" y="9"/>
                      <a:pt x="31" y="10"/>
                      <a:pt x="31" y="12"/>
                    </a:cubicBezTo>
                    <a:cubicBezTo>
                      <a:pt x="32" y="13"/>
                      <a:pt x="32" y="15"/>
                      <a:pt x="32" y="17"/>
                    </a:cubicBezTo>
                    <a:cubicBezTo>
                      <a:pt x="32" y="19"/>
                      <a:pt x="31" y="21"/>
                      <a:pt x="29" y="23"/>
                    </a:cubicBezTo>
                    <a:cubicBezTo>
                      <a:pt x="27" y="26"/>
                      <a:pt x="25" y="28"/>
                      <a:pt x="22" y="29"/>
                    </a:cubicBezTo>
                    <a:cubicBezTo>
                      <a:pt x="19" y="30"/>
                      <a:pt x="17" y="29"/>
                      <a:pt x="13" y="2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1" name="Freeform 29"/>
              <p:cNvSpPr/>
              <p:nvPr/>
            </p:nvSpPr>
            <p:spPr bwMode="auto">
              <a:xfrm>
                <a:off x="632837" y="819610"/>
                <a:ext cx="30642" cy="19853"/>
              </a:xfrm>
              <a:custGeom>
                <a:avLst/>
                <a:gdLst>
                  <a:gd name="T0" fmla="*/ 64 w 71"/>
                  <a:gd name="T1" fmla="*/ 46 h 46"/>
                  <a:gd name="T2" fmla="*/ 0 w 71"/>
                  <a:gd name="T3" fmla="*/ 15 h 46"/>
                  <a:gd name="T4" fmla="*/ 5 w 71"/>
                  <a:gd name="T5" fmla="*/ 0 h 46"/>
                  <a:gd name="T6" fmla="*/ 71 w 71"/>
                  <a:gd name="T7" fmla="*/ 31 h 46"/>
                  <a:gd name="T8" fmla="*/ 64 w 71"/>
                  <a:gd name="T9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46">
                    <a:moveTo>
                      <a:pt x="64" y="46"/>
                    </a:moveTo>
                    <a:lnTo>
                      <a:pt x="0" y="15"/>
                    </a:lnTo>
                    <a:lnTo>
                      <a:pt x="5" y="0"/>
                    </a:lnTo>
                    <a:lnTo>
                      <a:pt x="71" y="31"/>
                    </a:lnTo>
                    <a:lnTo>
                      <a:pt x="64" y="46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2" name="Freeform 30"/>
              <p:cNvSpPr/>
              <p:nvPr/>
            </p:nvSpPr>
            <p:spPr bwMode="auto">
              <a:xfrm>
                <a:off x="636722" y="794147"/>
                <a:ext cx="34958" cy="24600"/>
              </a:xfrm>
              <a:custGeom>
                <a:avLst/>
                <a:gdLst>
                  <a:gd name="T0" fmla="*/ 76 w 81"/>
                  <a:gd name="T1" fmla="*/ 57 h 57"/>
                  <a:gd name="T2" fmla="*/ 19 w 81"/>
                  <a:gd name="T3" fmla="*/ 36 h 57"/>
                  <a:gd name="T4" fmla="*/ 12 w 81"/>
                  <a:gd name="T5" fmla="*/ 57 h 57"/>
                  <a:gd name="T6" fmla="*/ 0 w 81"/>
                  <a:gd name="T7" fmla="*/ 52 h 57"/>
                  <a:gd name="T8" fmla="*/ 19 w 81"/>
                  <a:gd name="T9" fmla="*/ 0 h 57"/>
                  <a:gd name="T10" fmla="*/ 31 w 81"/>
                  <a:gd name="T11" fmla="*/ 2 h 57"/>
                  <a:gd name="T12" fmla="*/ 24 w 81"/>
                  <a:gd name="T13" fmla="*/ 24 h 57"/>
                  <a:gd name="T14" fmla="*/ 81 w 81"/>
                  <a:gd name="T15" fmla="*/ 43 h 57"/>
                  <a:gd name="T16" fmla="*/ 76 w 81"/>
                  <a:gd name="T17" fmla="*/ 57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1" h="57">
                    <a:moveTo>
                      <a:pt x="76" y="57"/>
                    </a:moveTo>
                    <a:lnTo>
                      <a:pt x="19" y="36"/>
                    </a:lnTo>
                    <a:lnTo>
                      <a:pt x="12" y="57"/>
                    </a:lnTo>
                    <a:lnTo>
                      <a:pt x="0" y="52"/>
                    </a:lnTo>
                    <a:lnTo>
                      <a:pt x="19" y="0"/>
                    </a:lnTo>
                    <a:lnTo>
                      <a:pt x="31" y="2"/>
                    </a:lnTo>
                    <a:lnTo>
                      <a:pt x="24" y="24"/>
                    </a:lnTo>
                    <a:lnTo>
                      <a:pt x="81" y="43"/>
                    </a:lnTo>
                    <a:lnTo>
                      <a:pt x="76" y="57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3" name="Freeform 31"/>
              <p:cNvSpPr/>
              <p:nvPr/>
            </p:nvSpPr>
            <p:spPr bwMode="auto">
              <a:xfrm>
                <a:off x="646216" y="764368"/>
                <a:ext cx="33663" cy="28916"/>
              </a:xfrm>
              <a:custGeom>
                <a:avLst/>
                <a:gdLst>
                  <a:gd name="T0" fmla="*/ 75 w 78"/>
                  <a:gd name="T1" fmla="*/ 52 h 67"/>
                  <a:gd name="T2" fmla="*/ 45 w 78"/>
                  <a:gd name="T3" fmla="*/ 48 h 67"/>
                  <a:gd name="T4" fmla="*/ 0 w 78"/>
                  <a:gd name="T5" fmla="*/ 67 h 67"/>
                  <a:gd name="T6" fmla="*/ 2 w 78"/>
                  <a:gd name="T7" fmla="*/ 50 h 67"/>
                  <a:gd name="T8" fmla="*/ 33 w 78"/>
                  <a:gd name="T9" fmla="*/ 38 h 67"/>
                  <a:gd name="T10" fmla="*/ 9 w 78"/>
                  <a:gd name="T11" fmla="*/ 17 h 67"/>
                  <a:gd name="T12" fmla="*/ 11 w 78"/>
                  <a:gd name="T13" fmla="*/ 0 h 67"/>
                  <a:gd name="T14" fmla="*/ 47 w 78"/>
                  <a:gd name="T15" fmla="*/ 33 h 67"/>
                  <a:gd name="T16" fmla="*/ 78 w 78"/>
                  <a:gd name="T17" fmla="*/ 38 h 67"/>
                  <a:gd name="T18" fmla="*/ 75 w 78"/>
                  <a:gd name="T19" fmla="*/ 52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8" h="67">
                    <a:moveTo>
                      <a:pt x="75" y="52"/>
                    </a:moveTo>
                    <a:lnTo>
                      <a:pt x="45" y="48"/>
                    </a:lnTo>
                    <a:lnTo>
                      <a:pt x="0" y="67"/>
                    </a:lnTo>
                    <a:lnTo>
                      <a:pt x="2" y="50"/>
                    </a:lnTo>
                    <a:lnTo>
                      <a:pt x="33" y="38"/>
                    </a:lnTo>
                    <a:lnTo>
                      <a:pt x="9" y="17"/>
                    </a:lnTo>
                    <a:lnTo>
                      <a:pt x="11" y="0"/>
                    </a:lnTo>
                    <a:lnTo>
                      <a:pt x="47" y="33"/>
                    </a:lnTo>
                    <a:lnTo>
                      <a:pt x="78" y="38"/>
                    </a:lnTo>
                    <a:lnTo>
                      <a:pt x="75" y="5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4" name="Freeform 32"/>
              <p:cNvSpPr>
                <a:spLocks noEditPoints="1"/>
              </p:cNvSpPr>
              <p:nvPr/>
            </p:nvSpPr>
            <p:spPr bwMode="auto">
              <a:xfrm>
                <a:off x="306131" y="576630"/>
                <a:ext cx="328864" cy="327138"/>
              </a:xfrm>
              <a:custGeom>
                <a:avLst/>
                <a:gdLst>
                  <a:gd name="T0" fmla="*/ 161 w 322"/>
                  <a:gd name="T1" fmla="*/ 0 h 319"/>
                  <a:gd name="T2" fmla="*/ 0 w 322"/>
                  <a:gd name="T3" fmla="*/ 159 h 319"/>
                  <a:gd name="T4" fmla="*/ 161 w 322"/>
                  <a:gd name="T5" fmla="*/ 319 h 319"/>
                  <a:gd name="T6" fmla="*/ 322 w 322"/>
                  <a:gd name="T7" fmla="*/ 159 h 319"/>
                  <a:gd name="T8" fmla="*/ 161 w 322"/>
                  <a:gd name="T9" fmla="*/ 0 h 319"/>
                  <a:gd name="T10" fmla="*/ 161 w 322"/>
                  <a:gd name="T11" fmla="*/ 6 h 319"/>
                  <a:gd name="T12" fmla="*/ 316 w 322"/>
                  <a:gd name="T13" fmla="*/ 159 h 319"/>
                  <a:gd name="T14" fmla="*/ 299 w 322"/>
                  <a:gd name="T15" fmla="*/ 228 h 319"/>
                  <a:gd name="T16" fmla="*/ 23 w 322"/>
                  <a:gd name="T17" fmla="*/ 228 h 319"/>
                  <a:gd name="T18" fmla="*/ 23 w 322"/>
                  <a:gd name="T19" fmla="*/ 229 h 319"/>
                  <a:gd name="T20" fmla="*/ 6 w 322"/>
                  <a:gd name="T21" fmla="*/ 159 h 319"/>
                  <a:gd name="T22" fmla="*/ 161 w 322"/>
                  <a:gd name="T23" fmla="*/ 6 h 319"/>
                  <a:gd name="T24" fmla="*/ 161 w 322"/>
                  <a:gd name="T25" fmla="*/ 313 h 319"/>
                  <a:gd name="T26" fmla="*/ 27 w 322"/>
                  <a:gd name="T27" fmla="*/ 236 h 319"/>
                  <a:gd name="T28" fmla="*/ 295 w 322"/>
                  <a:gd name="T29" fmla="*/ 236 h 319"/>
                  <a:gd name="T30" fmla="*/ 161 w 322"/>
                  <a:gd name="T31" fmla="*/ 313 h 3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22" h="319">
                    <a:moveTo>
                      <a:pt x="161" y="0"/>
                    </a:moveTo>
                    <a:cubicBezTo>
                      <a:pt x="72" y="0"/>
                      <a:pt x="0" y="71"/>
                      <a:pt x="0" y="159"/>
                    </a:cubicBezTo>
                    <a:cubicBezTo>
                      <a:pt x="0" y="248"/>
                      <a:pt x="72" y="319"/>
                      <a:pt x="161" y="319"/>
                    </a:cubicBezTo>
                    <a:cubicBezTo>
                      <a:pt x="250" y="319"/>
                      <a:pt x="322" y="248"/>
                      <a:pt x="322" y="159"/>
                    </a:cubicBezTo>
                    <a:cubicBezTo>
                      <a:pt x="322" y="71"/>
                      <a:pt x="250" y="0"/>
                      <a:pt x="161" y="0"/>
                    </a:cubicBezTo>
                    <a:close/>
                    <a:moveTo>
                      <a:pt x="161" y="6"/>
                    </a:moveTo>
                    <a:cubicBezTo>
                      <a:pt x="247" y="6"/>
                      <a:pt x="316" y="75"/>
                      <a:pt x="316" y="159"/>
                    </a:cubicBezTo>
                    <a:cubicBezTo>
                      <a:pt x="316" y="184"/>
                      <a:pt x="310" y="208"/>
                      <a:pt x="299" y="228"/>
                    </a:cubicBezTo>
                    <a:cubicBezTo>
                      <a:pt x="23" y="228"/>
                      <a:pt x="23" y="228"/>
                      <a:pt x="23" y="228"/>
                    </a:cubicBezTo>
                    <a:cubicBezTo>
                      <a:pt x="23" y="229"/>
                      <a:pt x="23" y="229"/>
                      <a:pt x="23" y="229"/>
                    </a:cubicBezTo>
                    <a:cubicBezTo>
                      <a:pt x="12" y="208"/>
                      <a:pt x="6" y="184"/>
                      <a:pt x="6" y="159"/>
                    </a:cubicBezTo>
                    <a:cubicBezTo>
                      <a:pt x="6" y="75"/>
                      <a:pt x="75" y="6"/>
                      <a:pt x="161" y="6"/>
                    </a:cubicBezTo>
                    <a:close/>
                    <a:moveTo>
                      <a:pt x="161" y="313"/>
                    </a:moveTo>
                    <a:cubicBezTo>
                      <a:pt x="104" y="313"/>
                      <a:pt x="54" y="282"/>
                      <a:pt x="27" y="236"/>
                    </a:cubicBezTo>
                    <a:cubicBezTo>
                      <a:pt x="295" y="236"/>
                      <a:pt x="295" y="236"/>
                      <a:pt x="295" y="236"/>
                    </a:cubicBezTo>
                    <a:cubicBezTo>
                      <a:pt x="269" y="282"/>
                      <a:pt x="218" y="313"/>
                      <a:pt x="161" y="3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5" name="Freeform 33"/>
              <p:cNvSpPr>
                <a:spLocks noEditPoints="1"/>
              </p:cNvSpPr>
              <p:nvPr/>
            </p:nvSpPr>
            <p:spPr bwMode="auto">
              <a:xfrm>
                <a:off x="327279" y="596051"/>
                <a:ext cx="286138" cy="212337"/>
              </a:xfrm>
              <a:custGeom>
                <a:avLst/>
                <a:gdLst>
                  <a:gd name="T0" fmla="*/ 236 w 280"/>
                  <a:gd name="T1" fmla="*/ 171 h 207"/>
                  <a:gd name="T2" fmla="*/ 158 w 280"/>
                  <a:gd name="T3" fmla="*/ 183 h 207"/>
                  <a:gd name="T4" fmla="*/ 187 w 280"/>
                  <a:gd name="T5" fmla="*/ 139 h 207"/>
                  <a:gd name="T6" fmla="*/ 214 w 280"/>
                  <a:gd name="T7" fmla="*/ 153 h 207"/>
                  <a:gd name="T8" fmla="*/ 232 w 280"/>
                  <a:gd name="T9" fmla="*/ 139 h 207"/>
                  <a:gd name="T10" fmla="*/ 259 w 280"/>
                  <a:gd name="T11" fmla="*/ 152 h 207"/>
                  <a:gd name="T12" fmla="*/ 271 w 280"/>
                  <a:gd name="T13" fmla="*/ 139 h 207"/>
                  <a:gd name="T14" fmla="*/ 242 w 280"/>
                  <a:gd name="T15" fmla="*/ 120 h 207"/>
                  <a:gd name="T16" fmla="*/ 179 w 280"/>
                  <a:gd name="T17" fmla="*/ 78 h 207"/>
                  <a:gd name="T18" fmla="*/ 101 w 280"/>
                  <a:gd name="T19" fmla="*/ 78 h 207"/>
                  <a:gd name="T20" fmla="*/ 46 w 280"/>
                  <a:gd name="T21" fmla="*/ 106 h 207"/>
                  <a:gd name="T22" fmla="*/ 9 w 280"/>
                  <a:gd name="T23" fmla="*/ 125 h 207"/>
                  <a:gd name="T24" fmla="*/ 24 w 280"/>
                  <a:gd name="T25" fmla="*/ 149 h 207"/>
                  <a:gd name="T26" fmla="*/ 56 w 280"/>
                  <a:gd name="T27" fmla="*/ 124 h 207"/>
                  <a:gd name="T28" fmla="*/ 69 w 280"/>
                  <a:gd name="T29" fmla="*/ 149 h 207"/>
                  <a:gd name="T30" fmla="*/ 100 w 280"/>
                  <a:gd name="T31" fmla="*/ 124 h 207"/>
                  <a:gd name="T32" fmla="*/ 120 w 280"/>
                  <a:gd name="T33" fmla="*/ 138 h 207"/>
                  <a:gd name="T34" fmla="*/ 123 w 280"/>
                  <a:gd name="T35" fmla="*/ 182 h 207"/>
                  <a:gd name="T36" fmla="*/ 44 w 280"/>
                  <a:gd name="T37" fmla="*/ 171 h 207"/>
                  <a:gd name="T38" fmla="*/ 0 w 280"/>
                  <a:gd name="T39" fmla="*/ 186 h 207"/>
                  <a:gd name="T40" fmla="*/ 98 w 280"/>
                  <a:gd name="T41" fmla="*/ 188 h 207"/>
                  <a:gd name="T42" fmla="*/ 183 w 280"/>
                  <a:gd name="T43" fmla="*/ 188 h 207"/>
                  <a:gd name="T44" fmla="*/ 280 w 280"/>
                  <a:gd name="T45" fmla="*/ 186 h 207"/>
                  <a:gd name="T46" fmla="*/ 203 w 280"/>
                  <a:gd name="T47" fmla="*/ 79 h 207"/>
                  <a:gd name="T48" fmla="*/ 199 w 280"/>
                  <a:gd name="T49" fmla="*/ 122 h 207"/>
                  <a:gd name="T50" fmla="*/ 203 w 280"/>
                  <a:gd name="T51" fmla="*/ 79 h 207"/>
                  <a:gd name="T52" fmla="*/ 65 w 280"/>
                  <a:gd name="T53" fmla="*/ 105 h 207"/>
                  <a:gd name="T54" fmla="*/ 93 w 280"/>
                  <a:gd name="T55" fmla="*/ 95 h 207"/>
                  <a:gd name="T56" fmla="*/ 148 w 280"/>
                  <a:gd name="T57" fmla="*/ 108 h 207"/>
                  <a:gd name="T58" fmla="*/ 136 w 280"/>
                  <a:gd name="T59" fmla="*/ 84 h 207"/>
                  <a:gd name="T60" fmla="*/ 108 w 280"/>
                  <a:gd name="T61" fmla="*/ 107 h 207"/>
                  <a:gd name="T62" fmla="*/ 179 w 280"/>
                  <a:gd name="T63" fmla="*/ 122 h 207"/>
                  <a:gd name="T64" fmla="*/ 161 w 280"/>
                  <a:gd name="T65" fmla="*/ 108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80" h="207">
                    <a:moveTo>
                      <a:pt x="275" y="174"/>
                    </a:moveTo>
                    <a:cubicBezTo>
                      <a:pt x="253" y="191"/>
                      <a:pt x="236" y="171"/>
                      <a:pt x="236" y="171"/>
                    </a:cubicBezTo>
                    <a:cubicBezTo>
                      <a:pt x="207" y="198"/>
                      <a:pt x="184" y="172"/>
                      <a:pt x="184" y="172"/>
                    </a:cubicBezTo>
                    <a:cubicBezTo>
                      <a:pt x="166" y="185"/>
                      <a:pt x="158" y="183"/>
                      <a:pt x="158" y="183"/>
                    </a:cubicBezTo>
                    <a:cubicBezTo>
                      <a:pt x="152" y="139"/>
                      <a:pt x="152" y="139"/>
                      <a:pt x="152" y="139"/>
                    </a:cubicBezTo>
                    <a:cubicBezTo>
                      <a:pt x="187" y="139"/>
                      <a:pt x="187" y="139"/>
                      <a:pt x="187" y="139"/>
                    </a:cubicBezTo>
                    <a:cubicBezTo>
                      <a:pt x="193" y="153"/>
                      <a:pt x="193" y="153"/>
                      <a:pt x="193" y="153"/>
                    </a:cubicBezTo>
                    <a:cubicBezTo>
                      <a:pt x="214" y="153"/>
                      <a:pt x="214" y="153"/>
                      <a:pt x="214" y="153"/>
                    </a:cubicBezTo>
                    <a:cubicBezTo>
                      <a:pt x="208" y="139"/>
                      <a:pt x="208" y="139"/>
                      <a:pt x="208" y="139"/>
                    </a:cubicBezTo>
                    <a:cubicBezTo>
                      <a:pt x="232" y="139"/>
                      <a:pt x="232" y="139"/>
                      <a:pt x="232" y="139"/>
                    </a:cubicBezTo>
                    <a:cubicBezTo>
                      <a:pt x="238" y="153"/>
                      <a:pt x="238" y="153"/>
                      <a:pt x="238" y="153"/>
                    </a:cubicBezTo>
                    <a:cubicBezTo>
                      <a:pt x="259" y="152"/>
                      <a:pt x="259" y="152"/>
                      <a:pt x="259" y="152"/>
                    </a:cubicBezTo>
                    <a:cubicBezTo>
                      <a:pt x="253" y="139"/>
                      <a:pt x="253" y="139"/>
                      <a:pt x="253" y="139"/>
                    </a:cubicBezTo>
                    <a:cubicBezTo>
                      <a:pt x="271" y="139"/>
                      <a:pt x="271" y="139"/>
                      <a:pt x="271" y="139"/>
                    </a:cubicBezTo>
                    <a:cubicBezTo>
                      <a:pt x="271" y="119"/>
                      <a:pt x="271" y="119"/>
                      <a:pt x="271" y="119"/>
                    </a:cubicBezTo>
                    <a:cubicBezTo>
                      <a:pt x="242" y="120"/>
                      <a:pt x="242" y="120"/>
                      <a:pt x="242" y="120"/>
                    </a:cubicBezTo>
                    <a:cubicBezTo>
                      <a:pt x="207" y="49"/>
                      <a:pt x="207" y="49"/>
                      <a:pt x="207" y="49"/>
                    </a:cubicBezTo>
                    <a:cubicBezTo>
                      <a:pt x="179" y="78"/>
                      <a:pt x="179" y="78"/>
                      <a:pt x="179" y="78"/>
                    </a:cubicBezTo>
                    <a:cubicBezTo>
                      <a:pt x="141" y="0"/>
                      <a:pt x="141" y="0"/>
                      <a:pt x="141" y="0"/>
                    </a:cubicBezTo>
                    <a:cubicBezTo>
                      <a:pt x="101" y="78"/>
                      <a:pt x="101" y="78"/>
                      <a:pt x="101" y="78"/>
                    </a:cubicBezTo>
                    <a:cubicBezTo>
                      <a:pt x="74" y="49"/>
                      <a:pt x="74" y="49"/>
                      <a:pt x="74" y="49"/>
                    </a:cubicBezTo>
                    <a:cubicBezTo>
                      <a:pt x="46" y="106"/>
                      <a:pt x="46" y="106"/>
                      <a:pt x="46" y="106"/>
                    </a:cubicBezTo>
                    <a:cubicBezTo>
                      <a:pt x="10" y="105"/>
                      <a:pt x="10" y="105"/>
                      <a:pt x="10" y="105"/>
                    </a:cubicBezTo>
                    <a:cubicBezTo>
                      <a:pt x="9" y="125"/>
                      <a:pt x="9" y="125"/>
                      <a:pt x="9" y="125"/>
                    </a:cubicBezTo>
                    <a:cubicBezTo>
                      <a:pt x="36" y="124"/>
                      <a:pt x="36" y="124"/>
                      <a:pt x="36" y="124"/>
                    </a:cubicBezTo>
                    <a:cubicBezTo>
                      <a:pt x="24" y="149"/>
                      <a:pt x="24" y="149"/>
                      <a:pt x="24" y="149"/>
                    </a:cubicBezTo>
                    <a:cubicBezTo>
                      <a:pt x="44" y="149"/>
                      <a:pt x="44" y="149"/>
                      <a:pt x="44" y="149"/>
                    </a:cubicBezTo>
                    <a:cubicBezTo>
                      <a:pt x="56" y="124"/>
                      <a:pt x="56" y="124"/>
                      <a:pt x="56" y="124"/>
                    </a:cubicBezTo>
                    <a:cubicBezTo>
                      <a:pt x="80" y="124"/>
                      <a:pt x="80" y="124"/>
                      <a:pt x="80" y="124"/>
                    </a:cubicBezTo>
                    <a:cubicBezTo>
                      <a:pt x="69" y="149"/>
                      <a:pt x="69" y="149"/>
                      <a:pt x="69" y="149"/>
                    </a:cubicBezTo>
                    <a:cubicBezTo>
                      <a:pt x="89" y="149"/>
                      <a:pt x="89" y="149"/>
                      <a:pt x="89" y="149"/>
                    </a:cubicBezTo>
                    <a:cubicBezTo>
                      <a:pt x="100" y="124"/>
                      <a:pt x="100" y="124"/>
                      <a:pt x="100" y="124"/>
                    </a:cubicBezTo>
                    <a:cubicBezTo>
                      <a:pt x="131" y="124"/>
                      <a:pt x="131" y="124"/>
                      <a:pt x="131" y="124"/>
                    </a:cubicBezTo>
                    <a:cubicBezTo>
                      <a:pt x="120" y="138"/>
                      <a:pt x="120" y="138"/>
                      <a:pt x="120" y="138"/>
                    </a:cubicBezTo>
                    <a:cubicBezTo>
                      <a:pt x="129" y="139"/>
                      <a:pt x="129" y="139"/>
                      <a:pt x="129" y="139"/>
                    </a:cubicBezTo>
                    <a:cubicBezTo>
                      <a:pt x="123" y="182"/>
                      <a:pt x="123" y="182"/>
                      <a:pt x="123" y="182"/>
                    </a:cubicBezTo>
                    <a:cubicBezTo>
                      <a:pt x="113" y="185"/>
                      <a:pt x="98" y="172"/>
                      <a:pt x="98" y="172"/>
                    </a:cubicBezTo>
                    <a:cubicBezTo>
                      <a:pt x="69" y="198"/>
                      <a:pt x="44" y="171"/>
                      <a:pt x="44" y="171"/>
                    </a:cubicBezTo>
                    <a:cubicBezTo>
                      <a:pt x="26" y="191"/>
                      <a:pt x="5" y="174"/>
                      <a:pt x="5" y="174"/>
                    </a:cubicBezTo>
                    <a:cubicBezTo>
                      <a:pt x="0" y="186"/>
                      <a:pt x="0" y="186"/>
                      <a:pt x="0" y="186"/>
                    </a:cubicBezTo>
                    <a:cubicBezTo>
                      <a:pt x="23" y="201"/>
                      <a:pt x="45" y="187"/>
                      <a:pt x="45" y="187"/>
                    </a:cubicBezTo>
                    <a:cubicBezTo>
                      <a:pt x="74" y="206"/>
                      <a:pt x="98" y="188"/>
                      <a:pt x="98" y="188"/>
                    </a:cubicBezTo>
                    <a:cubicBezTo>
                      <a:pt x="127" y="207"/>
                      <a:pt x="140" y="189"/>
                      <a:pt x="140" y="189"/>
                    </a:cubicBezTo>
                    <a:cubicBezTo>
                      <a:pt x="159" y="206"/>
                      <a:pt x="183" y="188"/>
                      <a:pt x="183" y="188"/>
                    </a:cubicBezTo>
                    <a:cubicBezTo>
                      <a:pt x="207" y="207"/>
                      <a:pt x="235" y="187"/>
                      <a:pt x="235" y="187"/>
                    </a:cubicBezTo>
                    <a:cubicBezTo>
                      <a:pt x="259" y="202"/>
                      <a:pt x="280" y="186"/>
                      <a:pt x="280" y="186"/>
                    </a:cubicBezTo>
                    <a:lnTo>
                      <a:pt x="275" y="174"/>
                    </a:lnTo>
                    <a:close/>
                    <a:moveTo>
                      <a:pt x="203" y="79"/>
                    </a:moveTo>
                    <a:cubicBezTo>
                      <a:pt x="223" y="121"/>
                      <a:pt x="223" y="121"/>
                      <a:pt x="223" y="121"/>
                    </a:cubicBezTo>
                    <a:cubicBezTo>
                      <a:pt x="199" y="122"/>
                      <a:pt x="199" y="122"/>
                      <a:pt x="199" y="122"/>
                    </a:cubicBezTo>
                    <a:cubicBezTo>
                      <a:pt x="187" y="95"/>
                      <a:pt x="187" y="95"/>
                      <a:pt x="187" y="95"/>
                    </a:cubicBezTo>
                    <a:lnTo>
                      <a:pt x="203" y="79"/>
                    </a:lnTo>
                    <a:close/>
                    <a:moveTo>
                      <a:pt x="88" y="106"/>
                    </a:moveTo>
                    <a:cubicBezTo>
                      <a:pt x="65" y="105"/>
                      <a:pt x="65" y="105"/>
                      <a:pt x="65" y="105"/>
                    </a:cubicBezTo>
                    <a:cubicBezTo>
                      <a:pt x="78" y="79"/>
                      <a:pt x="78" y="79"/>
                      <a:pt x="78" y="79"/>
                    </a:cubicBezTo>
                    <a:cubicBezTo>
                      <a:pt x="93" y="95"/>
                      <a:pt x="93" y="95"/>
                      <a:pt x="93" y="95"/>
                    </a:cubicBezTo>
                    <a:lnTo>
                      <a:pt x="88" y="106"/>
                    </a:lnTo>
                    <a:close/>
                    <a:moveTo>
                      <a:pt x="148" y="108"/>
                    </a:moveTo>
                    <a:cubicBezTo>
                      <a:pt x="145" y="84"/>
                      <a:pt x="145" y="84"/>
                      <a:pt x="145" y="84"/>
                    </a:cubicBezTo>
                    <a:cubicBezTo>
                      <a:pt x="136" y="84"/>
                      <a:pt x="136" y="84"/>
                      <a:pt x="136" y="84"/>
                    </a:cubicBezTo>
                    <a:cubicBezTo>
                      <a:pt x="132" y="108"/>
                      <a:pt x="132" y="108"/>
                      <a:pt x="132" y="108"/>
                    </a:cubicBezTo>
                    <a:cubicBezTo>
                      <a:pt x="108" y="107"/>
                      <a:pt x="108" y="107"/>
                      <a:pt x="108" y="107"/>
                    </a:cubicBezTo>
                    <a:cubicBezTo>
                      <a:pt x="141" y="39"/>
                      <a:pt x="141" y="39"/>
                      <a:pt x="141" y="39"/>
                    </a:cubicBezTo>
                    <a:cubicBezTo>
                      <a:pt x="179" y="122"/>
                      <a:pt x="179" y="122"/>
                      <a:pt x="179" y="122"/>
                    </a:cubicBezTo>
                    <a:cubicBezTo>
                      <a:pt x="150" y="123"/>
                      <a:pt x="150" y="123"/>
                      <a:pt x="150" y="123"/>
                    </a:cubicBezTo>
                    <a:cubicBezTo>
                      <a:pt x="161" y="108"/>
                      <a:pt x="161" y="108"/>
                      <a:pt x="161" y="108"/>
                    </a:cubicBezTo>
                    <a:lnTo>
                      <a:pt x="148" y="108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6" name="Freeform 34"/>
              <p:cNvSpPr/>
              <p:nvPr/>
            </p:nvSpPr>
            <p:spPr bwMode="auto">
              <a:xfrm>
                <a:off x="271173" y="644388"/>
                <a:ext cx="17263" cy="19421"/>
              </a:xfrm>
              <a:custGeom>
                <a:avLst/>
                <a:gdLst>
                  <a:gd name="T0" fmla="*/ 15 w 17"/>
                  <a:gd name="T1" fmla="*/ 18 h 19"/>
                  <a:gd name="T2" fmla="*/ 17 w 17"/>
                  <a:gd name="T3" fmla="*/ 18 h 19"/>
                  <a:gd name="T4" fmla="*/ 16 w 17"/>
                  <a:gd name="T5" fmla="*/ 12 h 19"/>
                  <a:gd name="T6" fmla="*/ 9 w 17"/>
                  <a:gd name="T7" fmla="*/ 1 h 19"/>
                  <a:gd name="T8" fmla="*/ 1 w 17"/>
                  <a:gd name="T9" fmla="*/ 0 h 19"/>
                  <a:gd name="T10" fmla="*/ 1 w 17"/>
                  <a:gd name="T11" fmla="*/ 2 h 19"/>
                  <a:gd name="T12" fmla="*/ 7 w 17"/>
                  <a:gd name="T13" fmla="*/ 6 h 19"/>
                  <a:gd name="T14" fmla="*/ 13 w 17"/>
                  <a:gd name="T15" fmla="*/ 14 h 19"/>
                  <a:gd name="T16" fmla="*/ 15 w 17"/>
                  <a:gd name="T17" fmla="*/ 18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19">
                    <a:moveTo>
                      <a:pt x="15" y="18"/>
                    </a:moveTo>
                    <a:cubicBezTo>
                      <a:pt x="15" y="18"/>
                      <a:pt x="16" y="19"/>
                      <a:pt x="17" y="18"/>
                    </a:cubicBezTo>
                    <a:cubicBezTo>
                      <a:pt x="17" y="18"/>
                      <a:pt x="17" y="14"/>
                      <a:pt x="16" y="12"/>
                    </a:cubicBezTo>
                    <a:cubicBezTo>
                      <a:pt x="16" y="12"/>
                      <a:pt x="10" y="5"/>
                      <a:pt x="9" y="1"/>
                    </a:cubicBezTo>
                    <a:cubicBezTo>
                      <a:pt x="9" y="1"/>
                      <a:pt x="8" y="0"/>
                      <a:pt x="1" y="0"/>
                    </a:cubicBezTo>
                    <a:cubicBezTo>
                      <a:pt x="1" y="0"/>
                      <a:pt x="0" y="1"/>
                      <a:pt x="1" y="2"/>
                    </a:cubicBezTo>
                    <a:cubicBezTo>
                      <a:pt x="2" y="2"/>
                      <a:pt x="4" y="1"/>
                      <a:pt x="7" y="6"/>
                    </a:cubicBezTo>
                    <a:cubicBezTo>
                      <a:pt x="13" y="14"/>
                      <a:pt x="13" y="14"/>
                      <a:pt x="13" y="14"/>
                    </a:cubicBezTo>
                    <a:cubicBezTo>
                      <a:pt x="13" y="14"/>
                      <a:pt x="15" y="17"/>
                      <a:pt x="15" y="1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7" name="Freeform 35"/>
              <p:cNvSpPr/>
              <p:nvPr/>
            </p:nvSpPr>
            <p:spPr bwMode="auto">
              <a:xfrm>
                <a:off x="297931" y="650430"/>
                <a:ext cx="12084" cy="17695"/>
              </a:xfrm>
              <a:custGeom>
                <a:avLst/>
                <a:gdLst>
                  <a:gd name="T0" fmla="*/ 10 w 12"/>
                  <a:gd name="T1" fmla="*/ 1 h 17"/>
                  <a:gd name="T2" fmla="*/ 3 w 12"/>
                  <a:gd name="T3" fmla="*/ 0 h 17"/>
                  <a:gd name="T4" fmla="*/ 2 w 12"/>
                  <a:gd name="T5" fmla="*/ 2 h 17"/>
                  <a:gd name="T6" fmla="*/ 5 w 12"/>
                  <a:gd name="T7" fmla="*/ 15 h 17"/>
                  <a:gd name="T8" fmla="*/ 7 w 12"/>
                  <a:gd name="T9" fmla="*/ 14 h 17"/>
                  <a:gd name="T10" fmla="*/ 11 w 12"/>
                  <a:gd name="T11" fmla="*/ 4 h 17"/>
                  <a:gd name="T12" fmla="*/ 10 w 12"/>
                  <a:gd name="T13" fmla="*/ 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17">
                    <a:moveTo>
                      <a:pt x="10" y="1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0" y="1"/>
                      <a:pt x="2" y="2"/>
                    </a:cubicBezTo>
                    <a:cubicBezTo>
                      <a:pt x="2" y="2"/>
                      <a:pt x="6" y="10"/>
                      <a:pt x="5" y="15"/>
                    </a:cubicBezTo>
                    <a:cubicBezTo>
                      <a:pt x="5" y="15"/>
                      <a:pt x="6" y="17"/>
                      <a:pt x="7" y="14"/>
                    </a:cubicBezTo>
                    <a:cubicBezTo>
                      <a:pt x="7" y="14"/>
                      <a:pt x="9" y="5"/>
                      <a:pt x="11" y="4"/>
                    </a:cubicBezTo>
                    <a:cubicBezTo>
                      <a:pt x="11" y="4"/>
                      <a:pt x="12" y="1"/>
                      <a:pt x="1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8" name="Freeform 36"/>
              <p:cNvSpPr/>
              <p:nvPr/>
            </p:nvSpPr>
            <p:spPr bwMode="auto">
              <a:xfrm>
                <a:off x="278510" y="659925"/>
                <a:ext cx="18126" cy="34526"/>
              </a:xfrm>
              <a:custGeom>
                <a:avLst/>
                <a:gdLst>
                  <a:gd name="T0" fmla="*/ 15 w 18"/>
                  <a:gd name="T1" fmla="*/ 2 h 34"/>
                  <a:gd name="T2" fmla="*/ 14 w 18"/>
                  <a:gd name="T3" fmla="*/ 2 h 34"/>
                  <a:gd name="T4" fmla="*/ 12 w 18"/>
                  <a:gd name="T5" fmla="*/ 12 h 34"/>
                  <a:gd name="T6" fmla="*/ 12 w 18"/>
                  <a:gd name="T7" fmla="*/ 21 h 34"/>
                  <a:gd name="T8" fmla="*/ 11 w 18"/>
                  <a:gd name="T9" fmla="*/ 27 h 34"/>
                  <a:gd name="T10" fmla="*/ 10 w 18"/>
                  <a:gd name="T11" fmla="*/ 27 h 34"/>
                  <a:gd name="T12" fmla="*/ 1 w 18"/>
                  <a:gd name="T13" fmla="*/ 18 h 34"/>
                  <a:gd name="T14" fmla="*/ 2 w 18"/>
                  <a:gd name="T15" fmla="*/ 20 h 34"/>
                  <a:gd name="T16" fmla="*/ 6 w 18"/>
                  <a:gd name="T17" fmla="*/ 33 h 34"/>
                  <a:gd name="T18" fmla="*/ 13 w 18"/>
                  <a:gd name="T19" fmla="*/ 34 h 34"/>
                  <a:gd name="T20" fmla="*/ 18 w 18"/>
                  <a:gd name="T21" fmla="*/ 21 h 34"/>
                  <a:gd name="T22" fmla="*/ 17 w 18"/>
                  <a:gd name="T23" fmla="*/ 13 h 34"/>
                  <a:gd name="T24" fmla="*/ 15 w 18"/>
                  <a:gd name="T25" fmla="*/ 2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8" h="34">
                    <a:moveTo>
                      <a:pt x="15" y="2"/>
                    </a:moveTo>
                    <a:cubicBezTo>
                      <a:pt x="15" y="2"/>
                      <a:pt x="15" y="0"/>
                      <a:pt x="14" y="2"/>
                    </a:cubicBezTo>
                    <a:cubicBezTo>
                      <a:pt x="14" y="2"/>
                      <a:pt x="14" y="9"/>
                      <a:pt x="12" y="12"/>
                    </a:cubicBezTo>
                    <a:cubicBezTo>
                      <a:pt x="12" y="12"/>
                      <a:pt x="12" y="19"/>
                      <a:pt x="12" y="21"/>
                    </a:cubicBezTo>
                    <a:cubicBezTo>
                      <a:pt x="12" y="21"/>
                      <a:pt x="10" y="26"/>
                      <a:pt x="11" y="27"/>
                    </a:cubicBezTo>
                    <a:cubicBezTo>
                      <a:pt x="10" y="27"/>
                      <a:pt x="10" y="27"/>
                      <a:pt x="10" y="27"/>
                    </a:cubicBezTo>
                    <a:cubicBezTo>
                      <a:pt x="10" y="27"/>
                      <a:pt x="6" y="16"/>
                      <a:pt x="1" y="18"/>
                    </a:cubicBezTo>
                    <a:cubicBezTo>
                      <a:pt x="1" y="18"/>
                      <a:pt x="0" y="19"/>
                      <a:pt x="2" y="20"/>
                    </a:cubicBezTo>
                    <a:cubicBezTo>
                      <a:pt x="2" y="20"/>
                      <a:pt x="7" y="30"/>
                      <a:pt x="6" y="33"/>
                    </a:cubicBezTo>
                    <a:cubicBezTo>
                      <a:pt x="6" y="33"/>
                      <a:pt x="10" y="34"/>
                      <a:pt x="13" y="34"/>
                    </a:cubicBezTo>
                    <a:cubicBezTo>
                      <a:pt x="13" y="34"/>
                      <a:pt x="17" y="25"/>
                      <a:pt x="18" y="21"/>
                    </a:cubicBezTo>
                    <a:cubicBezTo>
                      <a:pt x="18" y="21"/>
                      <a:pt x="18" y="15"/>
                      <a:pt x="17" y="13"/>
                    </a:cubicBezTo>
                    <a:cubicBezTo>
                      <a:pt x="17" y="13"/>
                      <a:pt x="17" y="5"/>
                      <a:pt x="15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9" name="Freeform 37"/>
              <p:cNvSpPr/>
              <p:nvPr/>
            </p:nvSpPr>
            <p:spPr bwMode="auto">
              <a:xfrm>
                <a:off x="508111" y="546851"/>
                <a:ext cx="59127" cy="27621"/>
              </a:xfrm>
              <a:custGeom>
                <a:avLst/>
                <a:gdLst>
                  <a:gd name="T0" fmla="*/ 58 w 58"/>
                  <a:gd name="T1" fmla="*/ 9 h 27"/>
                  <a:gd name="T2" fmla="*/ 55 w 58"/>
                  <a:gd name="T3" fmla="*/ 9 h 27"/>
                  <a:gd name="T4" fmla="*/ 51 w 58"/>
                  <a:gd name="T5" fmla="*/ 8 h 27"/>
                  <a:gd name="T6" fmla="*/ 50 w 58"/>
                  <a:gd name="T7" fmla="*/ 2 h 27"/>
                  <a:gd name="T8" fmla="*/ 47 w 58"/>
                  <a:gd name="T9" fmla="*/ 0 h 27"/>
                  <a:gd name="T10" fmla="*/ 45 w 58"/>
                  <a:gd name="T11" fmla="*/ 5 h 27"/>
                  <a:gd name="T12" fmla="*/ 44 w 58"/>
                  <a:gd name="T13" fmla="*/ 7 h 27"/>
                  <a:gd name="T14" fmla="*/ 34 w 58"/>
                  <a:gd name="T15" fmla="*/ 7 h 27"/>
                  <a:gd name="T16" fmla="*/ 37 w 58"/>
                  <a:gd name="T17" fmla="*/ 4 h 27"/>
                  <a:gd name="T18" fmla="*/ 35 w 58"/>
                  <a:gd name="T19" fmla="*/ 3 h 27"/>
                  <a:gd name="T20" fmla="*/ 30 w 58"/>
                  <a:gd name="T21" fmla="*/ 10 h 27"/>
                  <a:gd name="T22" fmla="*/ 34 w 58"/>
                  <a:gd name="T23" fmla="*/ 14 h 27"/>
                  <a:gd name="T24" fmla="*/ 26 w 58"/>
                  <a:gd name="T25" fmla="*/ 18 h 27"/>
                  <a:gd name="T26" fmla="*/ 4 w 58"/>
                  <a:gd name="T27" fmla="*/ 24 h 27"/>
                  <a:gd name="T28" fmla="*/ 5 w 58"/>
                  <a:gd name="T29" fmla="*/ 26 h 27"/>
                  <a:gd name="T30" fmla="*/ 24 w 58"/>
                  <a:gd name="T31" fmla="*/ 24 h 27"/>
                  <a:gd name="T32" fmla="*/ 49 w 58"/>
                  <a:gd name="T33" fmla="*/ 13 h 27"/>
                  <a:gd name="T34" fmla="*/ 58 w 58"/>
                  <a:gd name="T35" fmla="*/ 13 h 27"/>
                  <a:gd name="T36" fmla="*/ 58 w 58"/>
                  <a:gd name="T37" fmla="*/ 9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8" h="27">
                    <a:moveTo>
                      <a:pt x="58" y="9"/>
                    </a:moveTo>
                    <a:cubicBezTo>
                      <a:pt x="57" y="8"/>
                      <a:pt x="55" y="9"/>
                      <a:pt x="55" y="9"/>
                    </a:cubicBezTo>
                    <a:cubicBezTo>
                      <a:pt x="51" y="8"/>
                      <a:pt x="51" y="8"/>
                      <a:pt x="51" y="8"/>
                    </a:cubicBezTo>
                    <a:cubicBezTo>
                      <a:pt x="52" y="7"/>
                      <a:pt x="50" y="2"/>
                      <a:pt x="50" y="2"/>
                    </a:cubicBezTo>
                    <a:cubicBezTo>
                      <a:pt x="49" y="0"/>
                      <a:pt x="47" y="0"/>
                      <a:pt x="47" y="0"/>
                    </a:cubicBezTo>
                    <a:cubicBezTo>
                      <a:pt x="46" y="1"/>
                      <a:pt x="45" y="5"/>
                      <a:pt x="45" y="5"/>
                    </a:cubicBezTo>
                    <a:cubicBezTo>
                      <a:pt x="44" y="7"/>
                      <a:pt x="44" y="7"/>
                      <a:pt x="44" y="7"/>
                    </a:cubicBezTo>
                    <a:cubicBezTo>
                      <a:pt x="34" y="7"/>
                      <a:pt x="34" y="7"/>
                      <a:pt x="34" y="7"/>
                    </a:cubicBezTo>
                    <a:cubicBezTo>
                      <a:pt x="33" y="5"/>
                      <a:pt x="37" y="4"/>
                      <a:pt x="37" y="4"/>
                    </a:cubicBezTo>
                    <a:cubicBezTo>
                      <a:pt x="38" y="1"/>
                      <a:pt x="35" y="3"/>
                      <a:pt x="35" y="3"/>
                    </a:cubicBezTo>
                    <a:cubicBezTo>
                      <a:pt x="30" y="5"/>
                      <a:pt x="30" y="10"/>
                      <a:pt x="30" y="10"/>
                    </a:cubicBezTo>
                    <a:cubicBezTo>
                      <a:pt x="29" y="14"/>
                      <a:pt x="33" y="14"/>
                      <a:pt x="34" y="14"/>
                    </a:cubicBezTo>
                    <a:cubicBezTo>
                      <a:pt x="33" y="15"/>
                      <a:pt x="26" y="18"/>
                      <a:pt x="26" y="18"/>
                    </a:cubicBezTo>
                    <a:cubicBezTo>
                      <a:pt x="17" y="24"/>
                      <a:pt x="4" y="24"/>
                      <a:pt x="4" y="24"/>
                    </a:cubicBezTo>
                    <a:cubicBezTo>
                      <a:pt x="0" y="25"/>
                      <a:pt x="5" y="26"/>
                      <a:pt x="5" y="26"/>
                    </a:cubicBezTo>
                    <a:cubicBezTo>
                      <a:pt x="9" y="27"/>
                      <a:pt x="24" y="24"/>
                      <a:pt x="24" y="24"/>
                    </a:cubicBezTo>
                    <a:cubicBezTo>
                      <a:pt x="46" y="18"/>
                      <a:pt x="49" y="13"/>
                      <a:pt x="49" y="13"/>
                    </a:cubicBezTo>
                    <a:cubicBezTo>
                      <a:pt x="53" y="13"/>
                      <a:pt x="58" y="13"/>
                      <a:pt x="58" y="13"/>
                    </a:cubicBezTo>
                    <a:lnTo>
                      <a:pt x="58" y="9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0" name="Freeform 38"/>
              <p:cNvSpPr/>
              <p:nvPr/>
            </p:nvSpPr>
            <p:spPr bwMode="auto">
              <a:xfrm>
                <a:off x="537890" y="573609"/>
                <a:ext cx="18126" cy="16400"/>
              </a:xfrm>
              <a:custGeom>
                <a:avLst/>
                <a:gdLst>
                  <a:gd name="T0" fmla="*/ 10 w 18"/>
                  <a:gd name="T1" fmla="*/ 5 h 16"/>
                  <a:gd name="T2" fmla="*/ 4 w 18"/>
                  <a:gd name="T3" fmla="*/ 14 h 16"/>
                  <a:gd name="T4" fmla="*/ 3 w 18"/>
                  <a:gd name="T5" fmla="*/ 16 h 16"/>
                  <a:gd name="T6" fmla="*/ 14 w 18"/>
                  <a:gd name="T7" fmla="*/ 13 h 16"/>
                  <a:gd name="T8" fmla="*/ 14 w 18"/>
                  <a:gd name="T9" fmla="*/ 4 h 16"/>
                  <a:gd name="T10" fmla="*/ 10 w 18"/>
                  <a:gd name="T11" fmla="*/ 5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16">
                    <a:moveTo>
                      <a:pt x="10" y="5"/>
                    </a:moveTo>
                    <a:cubicBezTo>
                      <a:pt x="10" y="5"/>
                      <a:pt x="7" y="14"/>
                      <a:pt x="4" y="14"/>
                    </a:cubicBezTo>
                    <a:cubicBezTo>
                      <a:pt x="4" y="14"/>
                      <a:pt x="0" y="16"/>
                      <a:pt x="3" y="16"/>
                    </a:cubicBezTo>
                    <a:cubicBezTo>
                      <a:pt x="3" y="16"/>
                      <a:pt x="10" y="13"/>
                      <a:pt x="14" y="13"/>
                    </a:cubicBezTo>
                    <a:cubicBezTo>
                      <a:pt x="14" y="13"/>
                      <a:pt x="18" y="10"/>
                      <a:pt x="14" y="4"/>
                    </a:cubicBezTo>
                    <a:cubicBezTo>
                      <a:pt x="14" y="4"/>
                      <a:pt x="12" y="0"/>
                      <a:pt x="10" y="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1" name="Freeform 39"/>
              <p:cNvSpPr>
                <a:spLocks noEditPoints="1"/>
              </p:cNvSpPr>
              <p:nvPr/>
            </p:nvSpPr>
            <p:spPr bwMode="auto">
              <a:xfrm>
                <a:off x="625501" y="652588"/>
                <a:ext cx="61284" cy="38842"/>
              </a:xfrm>
              <a:custGeom>
                <a:avLst/>
                <a:gdLst>
                  <a:gd name="T0" fmla="*/ 59 w 60"/>
                  <a:gd name="T1" fmla="*/ 18 h 38"/>
                  <a:gd name="T2" fmla="*/ 58 w 60"/>
                  <a:gd name="T3" fmla="*/ 18 h 38"/>
                  <a:gd name="T4" fmla="*/ 54 w 60"/>
                  <a:gd name="T5" fmla="*/ 15 h 38"/>
                  <a:gd name="T6" fmla="*/ 52 w 60"/>
                  <a:gd name="T7" fmla="*/ 11 h 38"/>
                  <a:gd name="T8" fmla="*/ 49 w 60"/>
                  <a:gd name="T9" fmla="*/ 10 h 38"/>
                  <a:gd name="T10" fmla="*/ 42 w 60"/>
                  <a:gd name="T11" fmla="*/ 5 h 38"/>
                  <a:gd name="T12" fmla="*/ 44 w 60"/>
                  <a:gd name="T13" fmla="*/ 2 h 38"/>
                  <a:gd name="T14" fmla="*/ 42 w 60"/>
                  <a:gd name="T15" fmla="*/ 0 h 38"/>
                  <a:gd name="T16" fmla="*/ 36 w 60"/>
                  <a:gd name="T17" fmla="*/ 2 h 38"/>
                  <a:gd name="T18" fmla="*/ 39 w 60"/>
                  <a:gd name="T19" fmla="*/ 6 h 38"/>
                  <a:gd name="T20" fmla="*/ 47 w 60"/>
                  <a:gd name="T21" fmla="*/ 11 h 38"/>
                  <a:gd name="T22" fmla="*/ 47 w 60"/>
                  <a:gd name="T23" fmla="*/ 16 h 38"/>
                  <a:gd name="T24" fmla="*/ 43 w 60"/>
                  <a:gd name="T25" fmla="*/ 15 h 38"/>
                  <a:gd name="T26" fmla="*/ 26 w 60"/>
                  <a:gd name="T27" fmla="*/ 5 h 38"/>
                  <a:gd name="T28" fmla="*/ 21 w 60"/>
                  <a:gd name="T29" fmla="*/ 6 h 38"/>
                  <a:gd name="T30" fmla="*/ 22 w 60"/>
                  <a:gd name="T31" fmla="*/ 10 h 38"/>
                  <a:gd name="T32" fmla="*/ 27 w 60"/>
                  <a:gd name="T33" fmla="*/ 13 h 38"/>
                  <a:gd name="T34" fmla="*/ 21 w 60"/>
                  <a:gd name="T35" fmla="*/ 13 h 38"/>
                  <a:gd name="T36" fmla="*/ 19 w 60"/>
                  <a:gd name="T37" fmla="*/ 17 h 38"/>
                  <a:gd name="T38" fmla="*/ 18 w 60"/>
                  <a:gd name="T39" fmla="*/ 23 h 38"/>
                  <a:gd name="T40" fmla="*/ 6 w 60"/>
                  <a:gd name="T41" fmla="*/ 5 h 38"/>
                  <a:gd name="T42" fmla="*/ 1 w 60"/>
                  <a:gd name="T43" fmla="*/ 22 h 38"/>
                  <a:gd name="T44" fmla="*/ 8 w 60"/>
                  <a:gd name="T45" fmla="*/ 29 h 38"/>
                  <a:gd name="T46" fmla="*/ 14 w 60"/>
                  <a:gd name="T47" fmla="*/ 28 h 38"/>
                  <a:gd name="T48" fmla="*/ 15 w 60"/>
                  <a:gd name="T49" fmla="*/ 28 h 38"/>
                  <a:gd name="T50" fmla="*/ 15 w 60"/>
                  <a:gd name="T51" fmla="*/ 32 h 38"/>
                  <a:gd name="T52" fmla="*/ 15 w 60"/>
                  <a:gd name="T53" fmla="*/ 35 h 38"/>
                  <a:gd name="T54" fmla="*/ 19 w 60"/>
                  <a:gd name="T55" fmla="*/ 33 h 38"/>
                  <a:gd name="T56" fmla="*/ 19 w 60"/>
                  <a:gd name="T57" fmla="*/ 26 h 38"/>
                  <a:gd name="T58" fmla="*/ 23 w 60"/>
                  <a:gd name="T59" fmla="*/ 18 h 38"/>
                  <a:gd name="T60" fmla="*/ 33 w 60"/>
                  <a:gd name="T61" fmla="*/ 18 h 38"/>
                  <a:gd name="T62" fmla="*/ 31 w 60"/>
                  <a:gd name="T63" fmla="*/ 12 h 38"/>
                  <a:gd name="T64" fmla="*/ 38 w 60"/>
                  <a:gd name="T65" fmla="*/ 17 h 38"/>
                  <a:gd name="T66" fmla="*/ 42 w 60"/>
                  <a:gd name="T67" fmla="*/ 18 h 38"/>
                  <a:gd name="T68" fmla="*/ 47 w 60"/>
                  <a:gd name="T69" fmla="*/ 21 h 38"/>
                  <a:gd name="T70" fmla="*/ 59 w 60"/>
                  <a:gd name="T71" fmla="*/ 24 h 38"/>
                  <a:gd name="T72" fmla="*/ 59 w 60"/>
                  <a:gd name="T73" fmla="*/ 18 h 38"/>
                  <a:gd name="T74" fmla="*/ 9 w 60"/>
                  <a:gd name="T75" fmla="*/ 25 h 38"/>
                  <a:gd name="T76" fmla="*/ 5 w 60"/>
                  <a:gd name="T77" fmla="*/ 15 h 38"/>
                  <a:gd name="T78" fmla="*/ 10 w 60"/>
                  <a:gd name="T79" fmla="*/ 17 h 38"/>
                  <a:gd name="T80" fmla="*/ 14 w 60"/>
                  <a:gd name="T81" fmla="*/ 22 h 38"/>
                  <a:gd name="T82" fmla="*/ 9 w 60"/>
                  <a:gd name="T83" fmla="*/ 25 h 38"/>
                  <a:gd name="T84" fmla="*/ 52 w 60"/>
                  <a:gd name="T85" fmla="*/ 16 h 38"/>
                  <a:gd name="T86" fmla="*/ 53 w 60"/>
                  <a:gd name="T87" fmla="*/ 17 h 38"/>
                  <a:gd name="T88" fmla="*/ 55 w 60"/>
                  <a:gd name="T89" fmla="*/ 18 h 38"/>
                  <a:gd name="T90" fmla="*/ 52 w 60"/>
                  <a:gd name="T91" fmla="*/ 16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60" h="38">
                    <a:moveTo>
                      <a:pt x="59" y="18"/>
                    </a:moveTo>
                    <a:cubicBezTo>
                      <a:pt x="58" y="18"/>
                      <a:pt x="58" y="18"/>
                      <a:pt x="58" y="18"/>
                    </a:cubicBezTo>
                    <a:cubicBezTo>
                      <a:pt x="54" y="15"/>
                      <a:pt x="54" y="15"/>
                      <a:pt x="54" y="15"/>
                    </a:cubicBezTo>
                    <a:cubicBezTo>
                      <a:pt x="54" y="15"/>
                      <a:pt x="51" y="15"/>
                      <a:pt x="52" y="11"/>
                    </a:cubicBezTo>
                    <a:cubicBezTo>
                      <a:pt x="52" y="11"/>
                      <a:pt x="51" y="10"/>
                      <a:pt x="49" y="10"/>
                    </a:cubicBezTo>
                    <a:cubicBezTo>
                      <a:pt x="42" y="5"/>
                      <a:pt x="42" y="5"/>
                      <a:pt x="42" y="5"/>
                    </a:cubicBezTo>
                    <a:cubicBezTo>
                      <a:pt x="42" y="5"/>
                      <a:pt x="40" y="3"/>
                      <a:pt x="44" y="2"/>
                    </a:cubicBezTo>
                    <a:cubicBezTo>
                      <a:pt x="44" y="2"/>
                      <a:pt x="47" y="0"/>
                      <a:pt x="42" y="0"/>
                    </a:cubicBezTo>
                    <a:cubicBezTo>
                      <a:pt x="42" y="0"/>
                      <a:pt x="37" y="1"/>
                      <a:pt x="36" y="2"/>
                    </a:cubicBezTo>
                    <a:cubicBezTo>
                      <a:pt x="36" y="2"/>
                      <a:pt x="36" y="6"/>
                      <a:pt x="39" y="6"/>
                    </a:cubicBezTo>
                    <a:cubicBezTo>
                      <a:pt x="39" y="6"/>
                      <a:pt x="46" y="10"/>
                      <a:pt x="47" y="11"/>
                    </a:cubicBezTo>
                    <a:cubicBezTo>
                      <a:pt x="47" y="11"/>
                      <a:pt x="46" y="15"/>
                      <a:pt x="47" y="16"/>
                    </a:cubicBezTo>
                    <a:cubicBezTo>
                      <a:pt x="47" y="16"/>
                      <a:pt x="46" y="17"/>
                      <a:pt x="43" y="15"/>
                    </a:cubicBezTo>
                    <a:cubicBezTo>
                      <a:pt x="43" y="15"/>
                      <a:pt x="27" y="8"/>
                      <a:pt x="26" y="5"/>
                    </a:cubicBezTo>
                    <a:cubicBezTo>
                      <a:pt x="26" y="5"/>
                      <a:pt x="23" y="5"/>
                      <a:pt x="21" y="6"/>
                    </a:cubicBezTo>
                    <a:cubicBezTo>
                      <a:pt x="21" y="6"/>
                      <a:pt x="21" y="9"/>
                      <a:pt x="22" y="10"/>
                    </a:cubicBezTo>
                    <a:cubicBezTo>
                      <a:pt x="27" y="13"/>
                      <a:pt x="27" y="13"/>
                      <a:pt x="27" y="13"/>
                    </a:cubicBezTo>
                    <a:cubicBezTo>
                      <a:pt x="27" y="13"/>
                      <a:pt x="25" y="14"/>
                      <a:pt x="21" y="13"/>
                    </a:cubicBezTo>
                    <a:cubicBezTo>
                      <a:pt x="21" y="13"/>
                      <a:pt x="17" y="14"/>
                      <a:pt x="19" y="17"/>
                    </a:cubicBezTo>
                    <a:cubicBezTo>
                      <a:pt x="19" y="17"/>
                      <a:pt x="21" y="21"/>
                      <a:pt x="18" y="23"/>
                    </a:cubicBezTo>
                    <a:cubicBezTo>
                      <a:pt x="18" y="23"/>
                      <a:pt x="19" y="15"/>
                      <a:pt x="6" y="5"/>
                    </a:cubicBezTo>
                    <a:cubicBezTo>
                      <a:pt x="6" y="5"/>
                      <a:pt x="3" y="5"/>
                      <a:pt x="1" y="22"/>
                    </a:cubicBezTo>
                    <a:cubicBezTo>
                      <a:pt x="1" y="22"/>
                      <a:pt x="0" y="29"/>
                      <a:pt x="8" y="29"/>
                    </a:cubicBezTo>
                    <a:cubicBezTo>
                      <a:pt x="14" y="28"/>
                      <a:pt x="14" y="28"/>
                      <a:pt x="14" y="28"/>
                    </a:cubicBezTo>
                    <a:cubicBezTo>
                      <a:pt x="14" y="28"/>
                      <a:pt x="14" y="27"/>
                      <a:pt x="15" y="28"/>
                    </a:cubicBezTo>
                    <a:cubicBezTo>
                      <a:pt x="15" y="32"/>
                      <a:pt x="15" y="32"/>
                      <a:pt x="15" y="32"/>
                    </a:cubicBezTo>
                    <a:cubicBezTo>
                      <a:pt x="15" y="32"/>
                      <a:pt x="13" y="34"/>
                      <a:pt x="15" y="35"/>
                    </a:cubicBezTo>
                    <a:cubicBezTo>
                      <a:pt x="15" y="35"/>
                      <a:pt x="18" y="38"/>
                      <a:pt x="19" y="33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26"/>
                      <a:pt x="24" y="26"/>
                      <a:pt x="23" y="18"/>
                    </a:cubicBezTo>
                    <a:cubicBezTo>
                      <a:pt x="33" y="18"/>
                      <a:pt x="33" y="18"/>
                      <a:pt x="33" y="18"/>
                    </a:cubicBezTo>
                    <a:cubicBezTo>
                      <a:pt x="33" y="18"/>
                      <a:pt x="36" y="16"/>
                      <a:pt x="31" y="12"/>
                    </a:cubicBezTo>
                    <a:cubicBezTo>
                      <a:pt x="31" y="12"/>
                      <a:pt x="37" y="15"/>
                      <a:pt x="38" y="17"/>
                    </a:cubicBezTo>
                    <a:cubicBezTo>
                      <a:pt x="38" y="17"/>
                      <a:pt x="39" y="18"/>
                      <a:pt x="42" y="18"/>
                    </a:cubicBezTo>
                    <a:cubicBezTo>
                      <a:pt x="42" y="18"/>
                      <a:pt x="42" y="20"/>
                      <a:pt x="47" y="21"/>
                    </a:cubicBezTo>
                    <a:cubicBezTo>
                      <a:pt x="47" y="21"/>
                      <a:pt x="48" y="23"/>
                      <a:pt x="59" y="24"/>
                    </a:cubicBezTo>
                    <a:cubicBezTo>
                      <a:pt x="59" y="24"/>
                      <a:pt x="60" y="20"/>
                      <a:pt x="59" y="18"/>
                    </a:cubicBezTo>
                    <a:close/>
                    <a:moveTo>
                      <a:pt x="9" y="25"/>
                    </a:moveTo>
                    <a:cubicBezTo>
                      <a:pt x="2" y="25"/>
                      <a:pt x="5" y="15"/>
                      <a:pt x="5" y="15"/>
                    </a:cubicBezTo>
                    <a:cubicBezTo>
                      <a:pt x="5" y="10"/>
                      <a:pt x="10" y="17"/>
                      <a:pt x="10" y="17"/>
                    </a:cubicBezTo>
                    <a:cubicBezTo>
                      <a:pt x="14" y="22"/>
                      <a:pt x="14" y="22"/>
                      <a:pt x="14" y="22"/>
                    </a:cubicBezTo>
                    <a:cubicBezTo>
                      <a:pt x="17" y="26"/>
                      <a:pt x="9" y="25"/>
                      <a:pt x="9" y="25"/>
                    </a:cubicBezTo>
                    <a:close/>
                    <a:moveTo>
                      <a:pt x="52" y="16"/>
                    </a:moveTo>
                    <a:cubicBezTo>
                      <a:pt x="52" y="16"/>
                      <a:pt x="52" y="16"/>
                      <a:pt x="53" y="17"/>
                    </a:cubicBezTo>
                    <a:cubicBezTo>
                      <a:pt x="55" y="18"/>
                      <a:pt x="55" y="18"/>
                      <a:pt x="55" y="18"/>
                    </a:cubicBezTo>
                    <a:cubicBezTo>
                      <a:pt x="55" y="18"/>
                      <a:pt x="50" y="18"/>
                      <a:pt x="52" y="1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2" name="Freeform 40"/>
              <p:cNvSpPr>
                <a:spLocks noEditPoints="1"/>
              </p:cNvSpPr>
              <p:nvPr/>
            </p:nvSpPr>
            <p:spPr bwMode="auto">
              <a:xfrm>
                <a:off x="371300" y="535630"/>
                <a:ext cx="27621" cy="59558"/>
              </a:xfrm>
              <a:custGeom>
                <a:avLst/>
                <a:gdLst>
                  <a:gd name="T0" fmla="*/ 21 w 27"/>
                  <a:gd name="T1" fmla="*/ 38 h 58"/>
                  <a:gd name="T2" fmla="*/ 21 w 27"/>
                  <a:gd name="T3" fmla="*/ 28 h 58"/>
                  <a:gd name="T4" fmla="*/ 20 w 27"/>
                  <a:gd name="T5" fmla="*/ 26 h 58"/>
                  <a:gd name="T6" fmla="*/ 19 w 27"/>
                  <a:gd name="T7" fmla="*/ 24 h 58"/>
                  <a:gd name="T8" fmla="*/ 18 w 27"/>
                  <a:gd name="T9" fmla="*/ 24 h 58"/>
                  <a:gd name="T10" fmla="*/ 14 w 27"/>
                  <a:gd name="T11" fmla="*/ 23 h 58"/>
                  <a:gd name="T12" fmla="*/ 14 w 27"/>
                  <a:gd name="T13" fmla="*/ 20 h 58"/>
                  <a:gd name="T14" fmla="*/ 19 w 27"/>
                  <a:gd name="T15" fmla="*/ 13 h 58"/>
                  <a:gd name="T16" fmla="*/ 18 w 27"/>
                  <a:gd name="T17" fmla="*/ 5 h 58"/>
                  <a:gd name="T18" fmla="*/ 16 w 27"/>
                  <a:gd name="T19" fmla="*/ 4 h 58"/>
                  <a:gd name="T20" fmla="*/ 15 w 27"/>
                  <a:gd name="T21" fmla="*/ 7 h 58"/>
                  <a:gd name="T22" fmla="*/ 12 w 27"/>
                  <a:gd name="T23" fmla="*/ 14 h 58"/>
                  <a:gd name="T24" fmla="*/ 10 w 27"/>
                  <a:gd name="T25" fmla="*/ 4 h 58"/>
                  <a:gd name="T26" fmla="*/ 9 w 27"/>
                  <a:gd name="T27" fmla="*/ 2 h 58"/>
                  <a:gd name="T28" fmla="*/ 8 w 27"/>
                  <a:gd name="T29" fmla="*/ 5 h 58"/>
                  <a:gd name="T30" fmla="*/ 8 w 27"/>
                  <a:gd name="T31" fmla="*/ 22 h 58"/>
                  <a:gd name="T32" fmla="*/ 5 w 27"/>
                  <a:gd name="T33" fmla="*/ 26 h 58"/>
                  <a:gd name="T34" fmla="*/ 4 w 27"/>
                  <a:gd name="T35" fmla="*/ 29 h 58"/>
                  <a:gd name="T36" fmla="*/ 9 w 27"/>
                  <a:gd name="T37" fmla="*/ 30 h 58"/>
                  <a:gd name="T38" fmla="*/ 9 w 27"/>
                  <a:gd name="T39" fmla="*/ 41 h 58"/>
                  <a:gd name="T40" fmla="*/ 9 w 27"/>
                  <a:gd name="T41" fmla="*/ 44 h 58"/>
                  <a:gd name="T42" fmla="*/ 13 w 27"/>
                  <a:gd name="T43" fmla="*/ 45 h 58"/>
                  <a:gd name="T44" fmla="*/ 16 w 27"/>
                  <a:gd name="T45" fmla="*/ 40 h 58"/>
                  <a:gd name="T46" fmla="*/ 17 w 27"/>
                  <a:gd name="T47" fmla="*/ 41 h 58"/>
                  <a:gd name="T48" fmla="*/ 18 w 27"/>
                  <a:gd name="T49" fmla="*/ 45 h 58"/>
                  <a:gd name="T50" fmla="*/ 15 w 27"/>
                  <a:gd name="T51" fmla="*/ 51 h 58"/>
                  <a:gd name="T52" fmla="*/ 13 w 27"/>
                  <a:gd name="T53" fmla="*/ 52 h 58"/>
                  <a:gd name="T54" fmla="*/ 15 w 27"/>
                  <a:gd name="T55" fmla="*/ 57 h 58"/>
                  <a:gd name="T56" fmla="*/ 18 w 27"/>
                  <a:gd name="T57" fmla="*/ 55 h 58"/>
                  <a:gd name="T58" fmla="*/ 18 w 27"/>
                  <a:gd name="T59" fmla="*/ 50 h 58"/>
                  <a:gd name="T60" fmla="*/ 27 w 27"/>
                  <a:gd name="T61" fmla="*/ 52 h 58"/>
                  <a:gd name="T62" fmla="*/ 25 w 27"/>
                  <a:gd name="T63" fmla="*/ 47 h 58"/>
                  <a:gd name="T64" fmla="*/ 21 w 27"/>
                  <a:gd name="T65" fmla="*/ 38 h 58"/>
                  <a:gd name="T66" fmla="*/ 14 w 27"/>
                  <a:gd name="T67" fmla="*/ 36 h 58"/>
                  <a:gd name="T68" fmla="*/ 13 w 27"/>
                  <a:gd name="T69" fmla="*/ 39 h 58"/>
                  <a:gd name="T70" fmla="*/ 11 w 27"/>
                  <a:gd name="T71" fmla="*/ 30 h 58"/>
                  <a:gd name="T72" fmla="*/ 13 w 27"/>
                  <a:gd name="T73" fmla="*/ 25 h 58"/>
                  <a:gd name="T74" fmla="*/ 14 w 27"/>
                  <a:gd name="T75" fmla="*/ 32 h 58"/>
                  <a:gd name="T76" fmla="*/ 14 w 27"/>
                  <a:gd name="T77" fmla="*/ 36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7" h="58">
                    <a:moveTo>
                      <a:pt x="21" y="38"/>
                    </a:moveTo>
                    <a:cubicBezTo>
                      <a:pt x="21" y="38"/>
                      <a:pt x="19" y="36"/>
                      <a:pt x="21" y="28"/>
                    </a:cubicBezTo>
                    <a:cubicBezTo>
                      <a:pt x="20" y="26"/>
                      <a:pt x="20" y="26"/>
                      <a:pt x="20" y="26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6" y="21"/>
                      <a:pt x="14" y="23"/>
                    </a:cubicBezTo>
                    <a:cubicBezTo>
                      <a:pt x="14" y="23"/>
                      <a:pt x="12" y="23"/>
                      <a:pt x="14" y="20"/>
                    </a:cubicBezTo>
                    <a:cubicBezTo>
                      <a:pt x="19" y="13"/>
                      <a:pt x="19" y="13"/>
                      <a:pt x="19" y="13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18" y="5"/>
                      <a:pt x="18" y="3"/>
                      <a:pt x="16" y="4"/>
                    </a:cubicBezTo>
                    <a:cubicBezTo>
                      <a:pt x="16" y="4"/>
                      <a:pt x="16" y="5"/>
                      <a:pt x="15" y="7"/>
                    </a:cubicBezTo>
                    <a:cubicBezTo>
                      <a:pt x="14" y="9"/>
                      <a:pt x="12" y="12"/>
                      <a:pt x="12" y="14"/>
                    </a:cubicBezTo>
                    <a:cubicBezTo>
                      <a:pt x="12" y="14"/>
                      <a:pt x="11" y="6"/>
                      <a:pt x="10" y="4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9" y="2"/>
                      <a:pt x="6" y="0"/>
                      <a:pt x="8" y="5"/>
                    </a:cubicBezTo>
                    <a:cubicBezTo>
                      <a:pt x="8" y="22"/>
                      <a:pt x="8" y="22"/>
                      <a:pt x="8" y="22"/>
                    </a:cubicBezTo>
                    <a:cubicBezTo>
                      <a:pt x="5" y="26"/>
                      <a:pt x="5" y="26"/>
                      <a:pt x="5" y="26"/>
                    </a:cubicBezTo>
                    <a:cubicBezTo>
                      <a:pt x="5" y="26"/>
                      <a:pt x="0" y="27"/>
                      <a:pt x="4" y="29"/>
                    </a:cubicBezTo>
                    <a:cubicBezTo>
                      <a:pt x="9" y="30"/>
                      <a:pt x="9" y="30"/>
                      <a:pt x="9" y="30"/>
                    </a:cubicBezTo>
                    <a:cubicBezTo>
                      <a:pt x="9" y="41"/>
                      <a:pt x="9" y="41"/>
                      <a:pt x="9" y="41"/>
                    </a:cubicBezTo>
                    <a:cubicBezTo>
                      <a:pt x="9" y="44"/>
                      <a:pt x="9" y="44"/>
                      <a:pt x="9" y="44"/>
                    </a:cubicBezTo>
                    <a:cubicBezTo>
                      <a:pt x="13" y="45"/>
                      <a:pt x="13" y="45"/>
                      <a:pt x="13" y="45"/>
                    </a:cubicBezTo>
                    <a:cubicBezTo>
                      <a:pt x="16" y="40"/>
                      <a:pt x="16" y="40"/>
                      <a:pt x="16" y="40"/>
                    </a:cubicBezTo>
                    <a:cubicBezTo>
                      <a:pt x="16" y="40"/>
                      <a:pt x="17" y="40"/>
                      <a:pt x="17" y="41"/>
                    </a:cubicBezTo>
                    <a:cubicBezTo>
                      <a:pt x="18" y="45"/>
                      <a:pt x="18" y="45"/>
                      <a:pt x="18" y="45"/>
                    </a:cubicBezTo>
                    <a:cubicBezTo>
                      <a:pt x="18" y="45"/>
                      <a:pt x="16" y="50"/>
                      <a:pt x="15" y="51"/>
                    </a:cubicBezTo>
                    <a:cubicBezTo>
                      <a:pt x="15" y="51"/>
                      <a:pt x="15" y="51"/>
                      <a:pt x="13" y="52"/>
                    </a:cubicBezTo>
                    <a:cubicBezTo>
                      <a:pt x="13" y="52"/>
                      <a:pt x="10" y="57"/>
                      <a:pt x="15" y="57"/>
                    </a:cubicBezTo>
                    <a:cubicBezTo>
                      <a:pt x="15" y="57"/>
                      <a:pt x="18" y="58"/>
                      <a:pt x="18" y="55"/>
                    </a:cubicBezTo>
                    <a:cubicBezTo>
                      <a:pt x="18" y="50"/>
                      <a:pt x="18" y="50"/>
                      <a:pt x="18" y="50"/>
                    </a:cubicBezTo>
                    <a:cubicBezTo>
                      <a:pt x="27" y="52"/>
                      <a:pt x="27" y="52"/>
                      <a:pt x="27" y="52"/>
                    </a:cubicBezTo>
                    <a:cubicBezTo>
                      <a:pt x="27" y="52"/>
                      <a:pt x="27" y="50"/>
                      <a:pt x="25" y="47"/>
                    </a:cubicBezTo>
                    <a:lnTo>
                      <a:pt x="21" y="38"/>
                    </a:lnTo>
                    <a:close/>
                    <a:moveTo>
                      <a:pt x="14" y="36"/>
                    </a:moveTo>
                    <a:cubicBezTo>
                      <a:pt x="13" y="39"/>
                      <a:pt x="13" y="39"/>
                      <a:pt x="13" y="39"/>
                    </a:cubicBezTo>
                    <a:cubicBezTo>
                      <a:pt x="11" y="30"/>
                      <a:pt x="11" y="30"/>
                      <a:pt x="11" y="30"/>
                    </a:cubicBezTo>
                    <a:cubicBezTo>
                      <a:pt x="10" y="27"/>
                      <a:pt x="13" y="25"/>
                      <a:pt x="13" y="25"/>
                    </a:cubicBezTo>
                    <a:cubicBezTo>
                      <a:pt x="14" y="27"/>
                      <a:pt x="14" y="32"/>
                      <a:pt x="14" y="32"/>
                    </a:cubicBezTo>
                    <a:cubicBezTo>
                      <a:pt x="15" y="35"/>
                      <a:pt x="14" y="36"/>
                      <a:pt x="14" y="3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3" name="Freeform 41"/>
              <p:cNvSpPr/>
              <p:nvPr/>
            </p:nvSpPr>
            <p:spPr bwMode="auto">
              <a:xfrm>
                <a:off x="392879" y="574472"/>
                <a:ext cx="12084" cy="8200"/>
              </a:xfrm>
              <a:custGeom>
                <a:avLst/>
                <a:gdLst>
                  <a:gd name="T0" fmla="*/ 8 w 12"/>
                  <a:gd name="T1" fmla="*/ 0 h 8"/>
                  <a:gd name="T2" fmla="*/ 4 w 12"/>
                  <a:gd name="T3" fmla="*/ 1 h 8"/>
                  <a:gd name="T4" fmla="*/ 4 w 12"/>
                  <a:gd name="T5" fmla="*/ 3 h 8"/>
                  <a:gd name="T6" fmla="*/ 9 w 12"/>
                  <a:gd name="T7" fmla="*/ 5 h 8"/>
                  <a:gd name="T8" fmla="*/ 12 w 12"/>
                  <a:gd name="T9" fmla="*/ 5 h 8"/>
                  <a:gd name="T10" fmla="*/ 12 w 12"/>
                  <a:gd name="T11" fmla="*/ 2 h 8"/>
                  <a:gd name="T12" fmla="*/ 8 w 12"/>
                  <a:gd name="T13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8">
                    <a:moveTo>
                      <a:pt x="8" y="0"/>
                    </a:move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0" y="3"/>
                      <a:pt x="4" y="3"/>
                    </a:cubicBezTo>
                    <a:cubicBezTo>
                      <a:pt x="4" y="3"/>
                      <a:pt x="7" y="4"/>
                      <a:pt x="9" y="5"/>
                    </a:cubicBezTo>
                    <a:cubicBezTo>
                      <a:pt x="9" y="5"/>
                      <a:pt x="11" y="8"/>
                      <a:pt x="12" y="5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2" y="2"/>
                      <a:pt x="12" y="0"/>
                      <a:pt x="8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4" name="Freeform 42"/>
              <p:cNvSpPr/>
              <p:nvPr/>
            </p:nvSpPr>
            <p:spPr bwMode="auto">
              <a:xfrm>
                <a:off x="416184" y="837305"/>
                <a:ext cx="10358" cy="32800"/>
              </a:xfrm>
              <a:custGeom>
                <a:avLst/>
                <a:gdLst>
                  <a:gd name="T0" fmla="*/ 14 w 24"/>
                  <a:gd name="T1" fmla="*/ 16 h 76"/>
                  <a:gd name="T2" fmla="*/ 5 w 24"/>
                  <a:gd name="T3" fmla="*/ 24 h 76"/>
                  <a:gd name="T4" fmla="*/ 0 w 24"/>
                  <a:gd name="T5" fmla="*/ 14 h 76"/>
                  <a:gd name="T6" fmla="*/ 19 w 24"/>
                  <a:gd name="T7" fmla="*/ 0 h 76"/>
                  <a:gd name="T8" fmla="*/ 24 w 24"/>
                  <a:gd name="T9" fmla="*/ 5 h 76"/>
                  <a:gd name="T10" fmla="*/ 24 w 24"/>
                  <a:gd name="T11" fmla="*/ 76 h 76"/>
                  <a:gd name="T12" fmla="*/ 14 w 24"/>
                  <a:gd name="T13" fmla="*/ 76 h 76"/>
                  <a:gd name="T14" fmla="*/ 14 w 24"/>
                  <a:gd name="T15" fmla="*/ 1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76">
                    <a:moveTo>
                      <a:pt x="14" y="16"/>
                    </a:moveTo>
                    <a:lnTo>
                      <a:pt x="5" y="24"/>
                    </a:lnTo>
                    <a:lnTo>
                      <a:pt x="0" y="14"/>
                    </a:lnTo>
                    <a:lnTo>
                      <a:pt x="19" y="0"/>
                    </a:lnTo>
                    <a:lnTo>
                      <a:pt x="24" y="5"/>
                    </a:lnTo>
                    <a:lnTo>
                      <a:pt x="24" y="76"/>
                    </a:lnTo>
                    <a:lnTo>
                      <a:pt x="14" y="76"/>
                    </a:lnTo>
                    <a:lnTo>
                      <a:pt x="14" y="16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5" name="Freeform 43"/>
              <p:cNvSpPr/>
              <p:nvPr/>
            </p:nvSpPr>
            <p:spPr bwMode="auto">
              <a:xfrm>
                <a:off x="510269" y="837305"/>
                <a:ext cx="10358" cy="32800"/>
              </a:xfrm>
              <a:custGeom>
                <a:avLst/>
                <a:gdLst>
                  <a:gd name="T0" fmla="*/ 14 w 24"/>
                  <a:gd name="T1" fmla="*/ 16 h 76"/>
                  <a:gd name="T2" fmla="*/ 5 w 24"/>
                  <a:gd name="T3" fmla="*/ 24 h 76"/>
                  <a:gd name="T4" fmla="*/ 0 w 24"/>
                  <a:gd name="T5" fmla="*/ 14 h 76"/>
                  <a:gd name="T6" fmla="*/ 16 w 24"/>
                  <a:gd name="T7" fmla="*/ 0 h 76"/>
                  <a:gd name="T8" fmla="*/ 24 w 24"/>
                  <a:gd name="T9" fmla="*/ 5 h 76"/>
                  <a:gd name="T10" fmla="*/ 24 w 24"/>
                  <a:gd name="T11" fmla="*/ 76 h 76"/>
                  <a:gd name="T12" fmla="*/ 14 w 24"/>
                  <a:gd name="T13" fmla="*/ 76 h 76"/>
                  <a:gd name="T14" fmla="*/ 14 w 24"/>
                  <a:gd name="T15" fmla="*/ 1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76">
                    <a:moveTo>
                      <a:pt x="14" y="16"/>
                    </a:moveTo>
                    <a:lnTo>
                      <a:pt x="5" y="24"/>
                    </a:lnTo>
                    <a:lnTo>
                      <a:pt x="0" y="14"/>
                    </a:lnTo>
                    <a:lnTo>
                      <a:pt x="16" y="0"/>
                    </a:lnTo>
                    <a:lnTo>
                      <a:pt x="24" y="5"/>
                    </a:lnTo>
                    <a:lnTo>
                      <a:pt x="24" y="76"/>
                    </a:lnTo>
                    <a:lnTo>
                      <a:pt x="14" y="76"/>
                    </a:lnTo>
                    <a:lnTo>
                      <a:pt x="14" y="16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6" name="Freeform 44"/>
              <p:cNvSpPr>
                <a:spLocks noEditPoints="1"/>
              </p:cNvSpPr>
              <p:nvPr/>
            </p:nvSpPr>
            <p:spPr bwMode="auto">
              <a:xfrm>
                <a:off x="442942" y="837305"/>
                <a:ext cx="19421" cy="32800"/>
              </a:xfrm>
              <a:custGeom>
                <a:avLst/>
                <a:gdLst>
                  <a:gd name="T0" fmla="*/ 15 w 19"/>
                  <a:gd name="T1" fmla="*/ 10 h 32"/>
                  <a:gd name="T2" fmla="*/ 15 w 19"/>
                  <a:gd name="T3" fmla="*/ 13 h 32"/>
                  <a:gd name="T4" fmla="*/ 14 w 19"/>
                  <a:gd name="T5" fmla="*/ 15 h 32"/>
                  <a:gd name="T6" fmla="*/ 11 w 19"/>
                  <a:gd name="T7" fmla="*/ 16 h 32"/>
                  <a:gd name="T8" fmla="*/ 8 w 19"/>
                  <a:gd name="T9" fmla="*/ 16 h 32"/>
                  <a:gd name="T10" fmla="*/ 6 w 19"/>
                  <a:gd name="T11" fmla="*/ 15 h 32"/>
                  <a:gd name="T12" fmla="*/ 5 w 19"/>
                  <a:gd name="T13" fmla="*/ 13 h 32"/>
                  <a:gd name="T14" fmla="*/ 5 w 19"/>
                  <a:gd name="T15" fmla="*/ 10 h 32"/>
                  <a:gd name="T16" fmla="*/ 5 w 19"/>
                  <a:gd name="T17" fmla="*/ 8 h 32"/>
                  <a:gd name="T18" fmla="*/ 6 w 19"/>
                  <a:gd name="T19" fmla="*/ 6 h 32"/>
                  <a:gd name="T20" fmla="*/ 8 w 19"/>
                  <a:gd name="T21" fmla="*/ 5 h 32"/>
                  <a:gd name="T22" fmla="*/ 10 w 19"/>
                  <a:gd name="T23" fmla="*/ 5 h 32"/>
                  <a:gd name="T24" fmla="*/ 13 w 19"/>
                  <a:gd name="T25" fmla="*/ 5 h 32"/>
                  <a:gd name="T26" fmla="*/ 15 w 19"/>
                  <a:gd name="T27" fmla="*/ 7 h 32"/>
                  <a:gd name="T28" fmla="*/ 15 w 19"/>
                  <a:gd name="T29" fmla="*/ 10 h 32"/>
                  <a:gd name="T30" fmla="*/ 15 w 19"/>
                  <a:gd name="T31" fmla="*/ 21 h 32"/>
                  <a:gd name="T32" fmla="*/ 15 w 19"/>
                  <a:gd name="T33" fmla="*/ 23 h 32"/>
                  <a:gd name="T34" fmla="*/ 14 w 19"/>
                  <a:gd name="T35" fmla="*/ 25 h 32"/>
                  <a:gd name="T36" fmla="*/ 13 w 19"/>
                  <a:gd name="T37" fmla="*/ 27 h 32"/>
                  <a:gd name="T38" fmla="*/ 11 w 19"/>
                  <a:gd name="T39" fmla="*/ 28 h 32"/>
                  <a:gd name="T40" fmla="*/ 9 w 19"/>
                  <a:gd name="T41" fmla="*/ 28 h 32"/>
                  <a:gd name="T42" fmla="*/ 6 w 19"/>
                  <a:gd name="T43" fmla="*/ 27 h 32"/>
                  <a:gd name="T44" fmla="*/ 5 w 19"/>
                  <a:gd name="T45" fmla="*/ 26 h 32"/>
                  <a:gd name="T46" fmla="*/ 5 w 19"/>
                  <a:gd name="T47" fmla="*/ 24 h 32"/>
                  <a:gd name="T48" fmla="*/ 0 w 19"/>
                  <a:gd name="T49" fmla="*/ 24 h 32"/>
                  <a:gd name="T50" fmla="*/ 1 w 19"/>
                  <a:gd name="T51" fmla="*/ 26 h 32"/>
                  <a:gd name="T52" fmla="*/ 2 w 19"/>
                  <a:gd name="T53" fmla="*/ 29 h 32"/>
                  <a:gd name="T54" fmla="*/ 4 w 19"/>
                  <a:gd name="T55" fmla="*/ 31 h 32"/>
                  <a:gd name="T56" fmla="*/ 6 w 19"/>
                  <a:gd name="T57" fmla="*/ 32 h 32"/>
                  <a:gd name="T58" fmla="*/ 10 w 19"/>
                  <a:gd name="T59" fmla="*/ 32 h 32"/>
                  <a:gd name="T60" fmla="*/ 13 w 19"/>
                  <a:gd name="T61" fmla="*/ 32 h 32"/>
                  <a:gd name="T62" fmla="*/ 16 w 19"/>
                  <a:gd name="T63" fmla="*/ 31 h 32"/>
                  <a:gd name="T64" fmla="*/ 18 w 19"/>
                  <a:gd name="T65" fmla="*/ 29 h 32"/>
                  <a:gd name="T66" fmla="*/ 19 w 19"/>
                  <a:gd name="T67" fmla="*/ 27 h 32"/>
                  <a:gd name="T68" fmla="*/ 19 w 19"/>
                  <a:gd name="T69" fmla="*/ 24 h 32"/>
                  <a:gd name="T70" fmla="*/ 19 w 19"/>
                  <a:gd name="T71" fmla="*/ 20 h 32"/>
                  <a:gd name="T72" fmla="*/ 19 w 19"/>
                  <a:gd name="T73" fmla="*/ 11 h 32"/>
                  <a:gd name="T74" fmla="*/ 19 w 19"/>
                  <a:gd name="T75" fmla="*/ 7 h 32"/>
                  <a:gd name="T76" fmla="*/ 17 w 19"/>
                  <a:gd name="T77" fmla="*/ 4 h 32"/>
                  <a:gd name="T78" fmla="*/ 14 w 19"/>
                  <a:gd name="T79" fmla="*/ 1 h 32"/>
                  <a:gd name="T80" fmla="*/ 10 w 19"/>
                  <a:gd name="T81" fmla="*/ 0 h 32"/>
                  <a:gd name="T82" fmla="*/ 7 w 19"/>
                  <a:gd name="T83" fmla="*/ 1 h 32"/>
                  <a:gd name="T84" fmla="*/ 4 w 19"/>
                  <a:gd name="T85" fmla="*/ 3 h 32"/>
                  <a:gd name="T86" fmla="*/ 2 w 19"/>
                  <a:gd name="T87" fmla="*/ 5 h 32"/>
                  <a:gd name="T88" fmla="*/ 1 w 19"/>
                  <a:gd name="T89" fmla="*/ 8 h 32"/>
                  <a:gd name="T90" fmla="*/ 1 w 19"/>
                  <a:gd name="T91" fmla="*/ 11 h 32"/>
                  <a:gd name="T92" fmla="*/ 1 w 19"/>
                  <a:gd name="T93" fmla="*/ 15 h 32"/>
                  <a:gd name="T94" fmla="*/ 3 w 19"/>
                  <a:gd name="T95" fmla="*/ 18 h 32"/>
                  <a:gd name="T96" fmla="*/ 6 w 19"/>
                  <a:gd name="T97" fmla="*/ 20 h 32"/>
                  <a:gd name="T98" fmla="*/ 10 w 19"/>
                  <a:gd name="T99" fmla="*/ 20 h 32"/>
                  <a:gd name="T100" fmla="*/ 13 w 19"/>
                  <a:gd name="T101" fmla="*/ 20 h 32"/>
                  <a:gd name="T102" fmla="*/ 14 w 19"/>
                  <a:gd name="T103" fmla="*/ 20 h 32"/>
                  <a:gd name="T104" fmla="*/ 15 w 19"/>
                  <a:gd name="T105" fmla="*/ 19 h 32"/>
                  <a:gd name="T106" fmla="*/ 15 w 19"/>
                  <a:gd name="T107" fmla="*/ 2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9" h="32">
                    <a:moveTo>
                      <a:pt x="15" y="10"/>
                    </a:moveTo>
                    <a:cubicBezTo>
                      <a:pt x="15" y="11"/>
                      <a:pt x="15" y="12"/>
                      <a:pt x="15" y="13"/>
                    </a:cubicBezTo>
                    <a:cubicBezTo>
                      <a:pt x="15" y="14"/>
                      <a:pt x="14" y="15"/>
                      <a:pt x="14" y="15"/>
                    </a:cubicBezTo>
                    <a:cubicBezTo>
                      <a:pt x="13" y="16"/>
                      <a:pt x="12" y="16"/>
                      <a:pt x="11" y="16"/>
                    </a:cubicBezTo>
                    <a:cubicBezTo>
                      <a:pt x="10" y="16"/>
                      <a:pt x="9" y="16"/>
                      <a:pt x="8" y="16"/>
                    </a:cubicBezTo>
                    <a:cubicBezTo>
                      <a:pt x="8" y="16"/>
                      <a:pt x="7" y="16"/>
                      <a:pt x="6" y="15"/>
                    </a:cubicBezTo>
                    <a:cubicBezTo>
                      <a:pt x="6" y="15"/>
                      <a:pt x="6" y="14"/>
                      <a:pt x="5" y="13"/>
                    </a:cubicBezTo>
                    <a:cubicBezTo>
                      <a:pt x="5" y="13"/>
                      <a:pt x="5" y="12"/>
                      <a:pt x="5" y="10"/>
                    </a:cubicBezTo>
                    <a:cubicBezTo>
                      <a:pt x="5" y="9"/>
                      <a:pt x="5" y="8"/>
                      <a:pt x="5" y="8"/>
                    </a:cubicBezTo>
                    <a:cubicBezTo>
                      <a:pt x="6" y="7"/>
                      <a:pt x="6" y="6"/>
                      <a:pt x="6" y="6"/>
                    </a:cubicBezTo>
                    <a:cubicBezTo>
                      <a:pt x="7" y="5"/>
                      <a:pt x="7" y="5"/>
                      <a:pt x="8" y="5"/>
                    </a:cubicBezTo>
                    <a:cubicBezTo>
                      <a:pt x="9" y="5"/>
                      <a:pt x="9" y="5"/>
                      <a:pt x="10" y="5"/>
                    </a:cubicBezTo>
                    <a:cubicBezTo>
                      <a:pt x="12" y="5"/>
                      <a:pt x="12" y="5"/>
                      <a:pt x="13" y="5"/>
                    </a:cubicBezTo>
                    <a:cubicBezTo>
                      <a:pt x="14" y="6"/>
                      <a:pt x="14" y="6"/>
                      <a:pt x="15" y="7"/>
                    </a:cubicBezTo>
                    <a:cubicBezTo>
                      <a:pt x="15" y="8"/>
                      <a:pt x="15" y="8"/>
                      <a:pt x="15" y="10"/>
                    </a:cubicBezTo>
                    <a:close/>
                    <a:moveTo>
                      <a:pt x="15" y="21"/>
                    </a:moveTo>
                    <a:cubicBezTo>
                      <a:pt x="15" y="22"/>
                      <a:pt x="15" y="23"/>
                      <a:pt x="15" y="23"/>
                    </a:cubicBezTo>
                    <a:cubicBezTo>
                      <a:pt x="15" y="24"/>
                      <a:pt x="15" y="25"/>
                      <a:pt x="14" y="25"/>
                    </a:cubicBezTo>
                    <a:cubicBezTo>
                      <a:pt x="14" y="26"/>
                      <a:pt x="14" y="27"/>
                      <a:pt x="13" y="27"/>
                    </a:cubicBezTo>
                    <a:cubicBezTo>
                      <a:pt x="13" y="27"/>
                      <a:pt x="12" y="28"/>
                      <a:pt x="11" y="28"/>
                    </a:cubicBezTo>
                    <a:cubicBezTo>
                      <a:pt x="10" y="28"/>
                      <a:pt x="10" y="28"/>
                      <a:pt x="9" y="28"/>
                    </a:cubicBezTo>
                    <a:cubicBezTo>
                      <a:pt x="8" y="28"/>
                      <a:pt x="7" y="28"/>
                      <a:pt x="6" y="27"/>
                    </a:cubicBezTo>
                    <a:cubicBezTo>
                      <a:pt x="6" y="27"/>
                      <a:pt x="5" y="26"/>
                      <a:pt x="5" y="26"/>
                    </a:cubicBezTo>
                    <a:cubicBezTo>
                      <a:pt x="5" y="25"/>
                      <a:pt x="5" y="25"/>
                      <a:pt x="5" y="24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1" y="26"/>
                      <a:pt x="1" y="26"/>
                      <a:pt x="1" y="26"/>
                    </a:cubicBezTo>
                    <a:cubicBezTo>
                      <a:pt x="1" y="27"/>
                      <a:pt x="1" y="28"/>
                      <a:pt x="2" y="29"/>
                    </a:cubicBezTo>
                    <a:cubicBezTo>
                      <a:pt x="2" y="30"/>
                      <a:pt x="3" y="30"/>
                      <a:pt x="4" y="31"/>
                    </a:cubicBezTo>
                    <a:cubicBezTo>
                      <a:pt x="4" y="31"/>
                      <a:pt x="5" y="32"/>
                      <a:pt x="6" y="32"/>
                    </a:cubicBezTo>
                    <a:cubicBezTo>
                      <a:pt x="8" y="32"/>
                      <a:pt x="9" y="32"/>
                      <a:pt x="10" y="32"/>
                    </a:cubicBezTo>
                    <a:cubicBezTo>
                      <a:pt x="11" y="32"/>
                      <a:pt x="12" y="32"/>
                      <a:pt x="13" y="32"/>
                    </a:cubicBezTo>
                    <a:cubicBezTo>
                      <a:pt x="14" y="32"/>
                      <a:pt x="15" y="31"/>
                      <a:pt x="16" y="31"/>
                    </a:cubicBezTo>
                    <a:cubicBezTo>
                      <a:pt x="16" y="30"/>
                      <a:pt x="17" y="30"/>
                      <a:pt x="18" y="29"/>
                    </a:cubicBezTo>
                    <a:cubicBezTo>
                      <a:pt x="18" y="28"/>
                      <a:pt x="18" y="27"/>
                      <a:pt x="19" y="27"/>
                    </a:cubicBezTo>
                    <a:cubicBezTo>
                      <a:pt x="19" y="26"/>
                      <a:pt x="19" y="25"/>
                      <a:pt x="19" y="24"/>
                    </a:cubicBezTo>
                    <a:cubicBezTo>
                      <a:pt x="19" y="23"/>
                      <a:pt x="19" y="22"/>
                      <a:pt x="19" y="20"/>
                    </a:cubicBezTo>
                    <a:cubicBezTo>
                      <a:pt x="19" y="11"/>
                      <a:pt x="19" y="11"/>
                      <a:pt x="19" y="11"/>
                    </a:cubicBezTo>
                    <a:cubicBezTo>
                      <a:pt x="19" y="10"/>
                      <a:pt x="19" y="8"/>
                      <a:pt x="19" y="7"/>
                    </a:cubicBezTo>
                    <a:cubicBezTo>
                      <a:pt x="19" y="6"/>
                      <a:pt x="18" y="5"/>
                      <a:pt x="17" y="4"/>
                    </a:cubicBezTo>
                    <a:cubicBezTo>
                      <a:pt x="17" y="3"/>
                      <a:pt x="16" y="2"/>
                      <a:pt x="14" y="1"/>
                    </a:cubicBezTo>
                    <a:cubicBezTo>
                      <a:pt x="13" y="1"/>
                      <a:pt x="12" y="0"/>
                      <a:pt x="10" y="0"/>
                    </a:cubicBezTo>
                    <a:cubicBezTo>
                      <a:pt x="9" y="0"/>
                      <a:pt x="8" y="1"/>
                      <a:pt x="7" y="1"/>
                    </a:cubicBezTo>
                    <a:cubicBezTo>
                      <a:pt x="5" y="1"/>
                      <a:pt x="4" y="2"/>
                      <a:pt x="4" y="3"/>
                    </a:cubicBezTo>
                    <a:cubicBezTo>
                      <a:pt x="3" y="3"/>
                      <a:pt x="2" y="4"/>
                      <a:pt x="2" y="5"/>
                    </a:cubicBezTo>
                    <a:cubicBezTo>
                      <a:pt x="1" y="6"/>
                      <a:pt x="1" y="7"/>
                      <a:pt x="1" y="8"/>
                    </a:cubicBezTo>
                    <a:cubicBezTo>
                      <a:pt x="1" y="9"/>
                      <a:pt x="1" y="10"/>
                      <a:pt x="1" y="11"/>
                    </a:cubicBezTo>
                    <a:cubicBezTo>
                      <a:pt x="1" y="13"/>
                      <a:pt x="1" y="14"/>
                      <a:pt x="1" y="15"/>
                    </a:cubicBezTo>
                    <a:cubicBezTo>
                      <a:pt x="2" y="16"/>
                      <a:pt x="2" y="17"/>
                      <a:pt x="3" y="18"/>
                    </a:cubicBezTo>
                    <a:cubicBezTo>
                      <a:pt x="3" y="18"/>
                      <a:pt x="4" y="19"/>
                      <a:pt x="6" y="20"/>
                    </a:cubicBezTo>
                    <a:cubicBezTo>
                      <a:pt x="7" y="20"/>
                      <a:pt x="9" y="20"/>
                      <a:pt x="10" y="20"/>
                    </a:cubicBezTo>
                    <a:cubicBezTo>
                      <a:pt x="11" y="20"/>
                      <a:pt x="12" y="20"/>
                      <a:pt x="13" y="20"/>
                    </a:cubicBezTo>
                    <a:cubicBezTo>
                      <a:pt x="13" y="20"/>
                      <a:pt x="14" y="20"/>
                      <a:pt x="14" y="20"/>
                    </a:cubicBezTo>
                    <a:cubicBezTo>
                      <a:pt x="15" y="19"/>
                      <a:pt x="15" y="19"/>
                      <a:pt x="15" y="19"/>
                    </a:cubicBezTo>
                    <a:lnTo>
                      <a:pt x="15" y="2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7" name="Freeform 45"/>
              <p:cNvSpPr>
                <a:spLocks noEditPoints="1"/>
              </p:cNvSpPr>
              <p:nvPr/>
            </p:nvSpPr>
            <p:spPr bwMode="auto">
              <a:xfrm>
                <a:off x="476605" y="837305"/>
                <a:ext cx="21579" cy="32800"/>
              </a:xfrm>
              <a:custGeom>
                <a:avLst/>
                <a:gdLst>
                  <a:gd name="T0" fmla="*/ 17 w 21"/>
                  <a:gd name="T1" fmla="*/ 18 h 32"/>
                  <a:gd name="T2" fmla="*/ 17 w 21"/>
                  <a:gd name="T3" fmla="*/ 22 h 32"/>
                  <a:gd name="T4" fmla="*/ 15 w 21"/>
                  <a:gd name="T5" fmla="*/ 25 h 32"/>
                  <a:gd name="T6" fmla="*/ 13 w 21"/>
                  <a:gd name="T7" fmla="*/ 27 h 32"/>
                  <a:gd name="T8" fmla="*/ 11 w 21"/>
                  <a:gd name="T9" fmla="*/ 28 h 32"/>
                  <a:gd name="T10" fmla="*/ 8 w 21"/>
                  <a:gd name="T11" fmla="*/ 27 h 32"/>
                  <a:gd name="T12" fmla="*/ 6 w 21"/>
                  <a:gd name="T13" fmla="*/ 25 h 32"/>
                  <a:gd name="T14" fmla="*/ 5 w 21"/>
                  <a:gd name="T15" fmla="*/ 21 h 32"/>
                  <a:gd name="T16" fmla="*/ 4 w 21"/>
                  <a:gd name="T17" fmla="*/ 17 h 32"/>
                  <a:gd name="T18" fmla="*/ 4 w 21"/>
                  <a:gd name="T19" fmla="*/ 14 h 32"/>
                  <a:gd name="T20" fmla="*/ 5 w 21"/>
                  <a:gd name="T21" fmla="*/ 11 h 32"/>
                  <a:gd name="T22" fmla="*/ 6 w 21"/>
                  <a:gd name="T23" fmla="*/ 7 h 32"/>
                  <a:gd name="T24" fmla="*/ 8 w 21"/>
                  <a:gd name="T25" fmla="*/ 5 h 32"/>
                  <a:gd name="T26" fmla="*/ 11 w 21"/>
                  <a:gd name="T27" fmla="*/ 4 h 32"/>
                  <a:gd name="T28" fmla="*/ 13 w 21"/>
                  <a:gd name="T29" fmla="*/ 5 h 32"/>
                  <a:gd name="T30" fmla="*/ 15 w 21"/>
                  <a:gd name="T31" fmla="*/ 7 h 32"/>
                  <a:gd name="T32" fmla="*/ 17 w 21"/>
                  <a:gd name="T33" fmla="*/ 10 h 32"/>
                  <a:gd name="T34" fmla="*/ 17 w 21"/>
                  <a:gd name="T35" fmla="*/ 15 h 32"/>
                  <a:gd name="T36" fmla="*/ 17 w 21"/>
                  <a:gd name="T37" fmla="*/ 18 h 32"/>
                  <a:gd name="T38" fmla="*/ 21 w 21"/>
                  <a:gd name="T39" fmla="*/ 13 h 32"/>
                  <a:gd name="T40" fmla="*/ 21 w 21"/>
                  <a:gd name="T41" fmla="*/ 9 h 32"/>
                  <a:gd name="T42" fmla="*/ 19 w 21"/>
                  <a:gd name="T43" fmla="*/ 5 h 32"/>
                  <a:gd name="T44" fmla="*/ 17 w 21"/>
                  <a:gd name="T45" fmla="*/ 2 h 32"/>
                  <a:gd name="T46" fmla="*/ 14 w 21"/>
                  <a:gd name="T47" fmla="*/ 1 h 32"/>
                  <a:gd name="T48" fmla="*/ 11 w 21"/>
                  <a:gd name="T49" fmla="*/ 0 h 32"/>
                  <a:gd name="T50" fmla="*/ 7 w 21"/>
                  <a:gd name="T51" fmla="*/ 1 h 32"/>
                  <a:gd name="T52" fmla="*/ 4 w 21"/>
                  <a:gd name="T53" fmla="*/ 3 h 32"/>
                  <a:gd name="T54" fmla="*/ 2 w 21"/>
                  <a:gd name="T55" fmla="*/ 6 h 32"/>
                  <a:gd name="T56" fmla="*/ 1 w 21"/>
                  <a:gd name="T57" fmla="*/ 10 h 32"/>
                  <a:gd name="T58" fmla="*/ 0 w 21"/>
                  <a:gd name="T59" fmla="*/ 14 h 32"/>
                  <a:gd name="T60" fmla="*/ 0 w 21"/>
                  <a:gd name="T61" fmla="*/ 18 h 32"/>
                  <a:gd name="T62" fmla="*/ 1 w 21"/>
                  <a:gd name="T63" fmla="*/ 22 h 32"/>
                  <a:gd name="T64" fmla="*/ 2 w 21"/>
                  <a:gd name="T65" fmla="*/ 26 h 32"/>
                  <a:gd name="T66" fmla="*/ 4 w 21"/>
                  <a:gd name="T67" fmla="*/ 29 h 32"/>
                  <a:gd name="T68" fmla="*/ 7 w 21"/>
                  <a:gd name="T69" fmla="*/ 32 h 32"/>
                  <a:gd name="T70" fmla="*/ 11 w 21"/>
                  <a:gd name="T71" fmla="*/ 32 h 32"/>
                  <a:gd name="T72" fmla="*/ 14 w 21"/>
                  <a:gd name="T73" fmla="*/ 32 h 32"/>
                  <a:gd name="T74" fmla="*/ 17 w 21"/>
                  <a:gd name="T75" fmla="*/ 30 h 32"/>
                  <a:gd name="T76" fmla="*/ 19 w 21"/>
                  <a:gd name="T77" fmla="*/ 28 h 32"/>
                  <a:gd name="T78" fmla="*/ 20 w 21"/>
                  <a:gd name="T79" fmla="*/ 24 h 32"/>
                  <a:gd name="T80" fmla="*/ 21 w 21"/>
                  <a:gd name="T81" fmla="*/ 21 h 32"/>
                  <a:gd name="T82" fmla="*/ 21 w 21"/>
                  <a:gd name="T83" fmla="*/ 18 h 32"/>
                  <a:gd name="T84" fmla="*/ 21 w 21"/>
                  <a:gd name="T85" fmla="*/ 13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1" h="32">
                    <a:moveTo>
                      <a:pt x="17" y="18"/>
                    </a:moveTo>
                    <a:cubicBezTo>
                      <a:pt x="17" y="19"/>
                      <a:pt x="17" y="20"/>
                      <a:pt x="17" y="22"/>
                    </a:cubicBezTo>
                    <a:cubicBezTo>
                      <a:pt x="16" y="23"/>
                      <a:pt x="16" y="24"/>
                      <a:pt x="15" y="25"/>
                    </a:cubicBezTo>
                    <a:cubicBezTo>
                      <a:pt x="15" y="26"/>
                      <a:pt x="14" y="27"/>
                      <a:pt x="13" y="27"/>
                    </a:cubicBezTo>
                    <a:cubicBezTo>
                      <a:pt x="12" y="28"/>
                      <a:pt x="12" y="28"/>
                      <a:pt x="11" y="28"/>
                    </a:cubicBezTo>
                    <a:cubicBezTo>
                      <a:pt x="9" y="28"/>
                      <a:pt x="9" y="28"/>
                      <a:pt x="8" y="27"/>
                    </a:cubicBezTo>
                    <a:cubicBezTo>
                      <a:pt x="7" y="27"/>
                      <a:pt x="6" y="26"/>
                      <a:pt x="6" y="25"/>
                    </a:cubicBezTo>
                    <a:cubicBezTo>
                      <a:pt x="5" y="24"/>
                      <a:pt x="5" y="23"/>
                      <a:pt x="5" y="21"/>
                    </a:cubicBezTo>
                    <a:cubicBezTo>
                      <a:pt x="4" y="20"/>
                      <a:pt x="4" y="19"/>
                      <a:pt x="4" y="17"/>
                    </a:cubicBezTo>
                    <a:cubicBezTo>
                      <a:pt x="4" y="15"/>
                      <a:pt x="4" y="14"/>
                      <a:pt x="4" y="14"/>
                    </a:cubicBezTo>
                    <a:cubicBezTo>
                      <a:pt x="4" y="13"/>
                      <a:pt x="5" y="12"/>
                      <a:pt x="5" y="11"/>
                    </a:cubicBezTo>
                    <a:cubicBezTo>
                      <a:pt x="5" y="10"/>
                      <a:pt x="5" y="8"/>
                      <a:pt x="6" y="7"/>
                    </a:cubicBezTo>
                    <a:cubicBezTo>
                      <a:pt x="6" y="7"/>
                      <a:pt x="7" y="6"/>
                      <a:pt x="8" y="5"/>
                    </a:cubicBezTo>
                    <a:cubicBezTo>
                      <a:pt x="9" y="5"/>
                      <a:pt x="10" y="4"/>
                      <a:pt x="11" y="4"/>
                    </a:cubicBezTo>
                    <a:cubicBezTo>
                      <a:pt x="12" y="4"/>
                      <a:pt x="13" y="5"/>
                      <a:pt x="13" y="5"/>
                    </a:cubicBezTo>
                    <a:cubicBezTo>
                      <a:pt x="14" y="6"/>
                      <a:pt x="15" y="6"/>
                      <a:pt x="15" y="7"/>
                    </a:cubicBezTo>
                    <a:cubicBezTo>
                      <a:pt x="16" y="8"/>
                      <a:pt x="16" y="9"/>
                      <a:pt x="17" y="10"/>
                    </a:cubicBezTo>
                    <a:cubicBezTo>
                      <a:pt x="17" y="12"/>
                      <a:pt x="17" y="13"/>
                      <a:pt x="17" y="15"/>
                    </a:cubicBezTo>
                    <a:cubicBezTo>
                      <a:pt x="17" y="16"/>
                      <a:pt x="17" y="17"/>
                      <a:pt x="17" y="18"/>
                    </a:cubicBezTo>
                    <a:close/>
                    <a:moveTo>
                      <a:pt x="21" y="13"/>
                    </a:moveTo>
                    <a:cubicBezTo>
                      <a:pt x="21" y="12"/>
                      <a:pt x="21" y="10"/>
                      <a:pt x="21" y="9"/>
                    </a:cubicBezTo>
                    <a:cubicBezTo>
                      <a:pt x="20" y="8"/>
                      <a:pt x="20" y="7"/>
                      <a:pt x="19" y="5"/>
                    </a:cubicBezTo>
                    <a:cubicBezTo>
                      <a:pt x="19" y="4"/>
                      <a:pt x="18" y="3"/>
                      <a:pt x="17" y="2"/>
                    </a:cubicBezTo>
                    <a:cubicBezTo>
                      <a:pt x="16" y="2"/>
                      <a:pt x="15" y="1"/>
                      <a:pt x="14" y="1"/>
                    </a:cubicBezTo>
                    <a:cubicBezTo>
                      <a:pt x="13" y="0"/>
                      <a:pt x="12" y="0"/>
                      <a:pt x="11" y="0"/>
                    </a:cubicBezTo>
                    <a:cubicBezTo>
                      <a:pt x="9" y="0"/>
                      <a:pt x="8" y="0"/>
                      <a:pt x="7" y="1"/>
                    </a:cubicBezTo>
                    <a:cubicBezTo>
                      <a:pt x="5" y="2"/>
                      <a:pt x="5" y="2"/>
                      <a:pt x="4" y="3"/>
                    </a:cubicBezTo>
                    <a:cubicBezTo>
                      <a:pt x="3" y="4"/>
                      <a:pt x="2" y="5"/>
                      <a:pt x="2" y="6"/>
                    </a:cubicBezTo>
                    <a:cubicBezTo>
                      <a:pt x="1" y="7"/>
                      <a:pt x="1" y="9"/>
                      <a:pt x="1" y="10"/>
                    </a:cubicBezTo>
                    <a:cubicBezTo>
                      <a:pt x="0" y="12"/>
                      <a:pt x="0" y="13"/>
                      <a:pt x="0" y="14"/>
                    </a:cubicBezTo>
                    <a:cubicBezTo>
                      <a:pt x="0" y="15"/>
                      <a:pt x="0" y="16"/>
                      <a:pt x="0" y="18"/>
                    </a:cubicBezTo>
                    <a:cubicBezTo>
                      <a:pt x="0" y="20"/>
                      <a:pt x="0" y="21"/>
                      <a:pt x="1" y="22"/>
                    </a:cubicBezTo>
                    <a:cubicBezTo>
                      <a:pt x="1" y="24"/>
                      <a:pt x="1" y="25"/>
                      <a:pt x="2" y="26"/>
                    </a:cubicBezTo>
                    <a:cubicBezTo>
                      <a:pt x="2" y="27"/>
                      <a:pt x="3" y="28"/>
                      <a:pt x="4" y="29"/>
                    </a:cubicBezTo>
                    <a:cubicBezTo>
                      <a:pt x="5" y="30"/>
                      <a:pt x="6" y="31"/>
                      <a:pt x="7" y="32"/>
                    </a:cubicBezTo>
                    <a:cubicBezTo>
                      <a:pt x="8" y="32"/>
                      <a:pt x="9" y="32"/>
                      <a:pt x="11" y="32"/>
                    </a:cubicBezTo>
                    <a:cubicBezTo>
                      <a:pt x="12" y="32"/>
                      <a:pt x="13" y="32"/>
                      <a:pt x="14" y="32"/>
                    </a:cubicBezTo>
                    <a:cubicBezTo>
                      <a:pt x="15" y="31"/>
                      <a:pt x="16" y="31"/>
                      <a:pt x="17" y="30"/>
                    </a:cubicBezTo>
                    <a:cubicBezTo>
                      <a:pt x="18" y="30"/>
                      <a:pt x="18" y="29"/>
                      <a:pt x="19" y="28"/>
                    </a:cubicBezTo>
                    <a:cubicBezTo>
                      <a:pt x="20" y="27"/>
                      <a:pt x="20" y="26"/>
                      <a:pt x="20" y="24"/>
                    </a:cubicBezTo>
                    <a:cubicBezTo>
                      <a:pt x="21" y="23"/>
                      <a:pt x="21" y="22"/>
                      <a:pt x="21" y="21"/>
                    </a:cubicBezTo>
                    <a:cubicBezTo>
                      <a:pt x="21" y="19"/>
                      <a:pt x="21" y="18"/>
                      <a:pt x="21" y="18"/>
                    </a:cubicBezTo>
                    <a:cubicBezTo>
                      <a:pt x="21" y="16"/>
                      <a:pt x="21" y="15"/>
                      <a:pt x="21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6629400"/>
            <a:ext cx="12192000" cy="228600"/>
          </a:xfrm>
          <a:prstGeom prst="rect">
            <a:avLst/>
          </a:prstGeom>
          <a:solidFill>
            <a:srgbClr val="9C0C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-1028700" y="6596742"/>
            <a:ext cx="14782800" cy="0"/>
          </a:xfrm>
          <a:prstGeom prst="line">
            <a:avLst/>
          </a:prstGeom>
          <a:ln>
            <a:solidFill>
              <a:srgbClr val="9C0C1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2" name="组合 71"/>
          <p:cNvGrpSpPr/>
          <p:nvPr userDrawn="1"/>
        </p:nvGrpSpPr>
        <p:grpSpPr>
          <a:xfrm>
            <a:off x="10094074" y="364089"/>
            <a:ext cx="1510657" cy="398996"/>
            <a:chOff x="232331" y="483409"/>
            <a:chExt cx="1887300" cy="498475"/>
          </a:xfrm>
          <a:solidFill>
            <a:srgbClr val="9C0C15"/>
          </a:solidFill>
        </p:grpSpPr>
        <p:sp>
          <p:nvSpPr>
            <p:cNvPr id="76" name="Freeform 5"/>
            <p:cNvSpPr/>
            <p:nvPr/>
          </p:nvSpPr>
          <p:spPr bwMode="auto">
            <a:xfrm>
              <a:off x="951343" y="578788"/>
              <a:ext cx="47906" cy="149758"/>
            </a:xfrm>
            <a:custGeom>
              <a:avLst/>
              <a:gdLst>
                <a:gd name="T0" fmla="*/ 0 w 47"/>
                <a:gd name="T1" fmla="*/ 138 h 146"/>
                <a:gd name="T2" fmla="*/ 8 w 47"/>
                <a:gd name="T3" fmla="*/ 145 h 146"/>
                <a:gd name="T4" fmla="*/ 28 w 47"/>
                <a:gd name="T5" fmla="*/ 113 h 146"/>
                <a:gd name="T6" fmla="*/ 46 w 47"/>
                <a:gd name="T7" fmla="*/ 40 h 146"/>
                <a:gd name="T8" fmla="*/ 18 w 47"/>
                <a:gd name="T9" fmla="*/ 0 h 146"/>
                <a:gd name="T10" fmla="*/ 9 w 47"/>
                <a:gd name="T11" fmla="*/ 8 h 146"/>
                <a:gd name="T12" fmla="*/ 15 w 47"/>
                <a:gd name="T13" fmla="*/ 49 h 146"/>
                <a:gd name="T14" fmla="*/ 8 w 47"/>
                <a:gd name="T15" fmla="*/ 112 h 146"/>
                <a:gd name="T16" fmla="*/ 0 w 47"/>
                <a:gd name="T17" fmla="*/ 138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146">
                  <a:moveTo>
                    <a:pt x="0" y="138"/>
                  </a:moveTo>
                  <a:cubicBezTo>
                    <a:pt x="0" y="138"/>
                    <a:pt x="0" y="146"/>
                    <a:pt x="8" y="145"/>
                  </a:cubicBezTo>
                  <a:cubicBezTo>
                    <a:pt x="8" y="145"/>
                    <a:pt x="27" y="129"/>
                    <a:pt x="28" y="113"/>
                  </a:cubicBezTo>
                  <a:cubicBezTo>
                    <a:pt x="28" y="113"/>
                    <a:pt x="35" y="61"/>
                    <a:pt x="46" y="40"/>
                  </a:cubicBezTo>
                  <a:cubicBezTo>
                    <a:pt x="46" y="40"/>
                    <a:pt x="47" y="27"/>
                    <a:pt x="18" y="0"/>
                  </a:cubicBezTo>
                  <a:cubicBezTo>
                    <a:pt x="18" y="0"/>
                    <a:pt x="8" y="3"/>
                    <a:pt x="9" y="8"/>
                  </a:cubicBezTo>
                  <a:cubicBezTo>
                    <a:pt x="9" y="13"/>
                    <a:pt x="23" y="19"/>
                    <a:pt x="15" y="49"/>
                  </a:cubicBezTo>
                  <a:cubicBezTo>
                    <a:pt x="8" y="112"/>
                    <a:pt x="8" y="112"/>
                    <a:pt x="8" y="112"/>
                  </a:cubicBezTo>
                  <a:cubicBezTo>
                    <a:pt x="8" y="112"/>
                    <a:pt x="7" y="131"/>
                    <a:pt x="0" y="13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Freeform 6"/>
            <p:cNvSpPr/>
            <p:nvPr/>
          </p:nvSpPr>
          <p:spPr bwMode="auto">
            <a:xfrm>
              <a:off x="1007449" y="715167"/>
              <a:ext cx="91927" cy="94516"/>
            </a:xfrm>
            <a:custGeom>
              <a:avLst/>
              <a:gdLst>
                <a:gd name="T0" fmla="*/ 83 w 90"/>
                <a:gd name="T1" fmla="*/ 39 h 92"/>
                <a:gd name="T2" fmla="*/ 54 w 90"/>
                <a:gd name="T3" fmla="*/ 6 h 92"/>
                <a:gd name="T4" fmla="*/ 42 w 90"/>
                <a:gd name="T5" fmla="*/ 14 h 92"/>
                <a:gd name="T6" fmla="*/ 4 w 90"/>
                <a:gd name="T7" fmla="*/ 77 h 92"/>
                <a:gd name="T8" fmla="*/ 16 w 90"/>
                <a:gd name="T9" fmla="*/ 82 h 92"/>
                <a:gd name="T10" fmla="*/ 73 w 90"/>
                <a:gd name="T11" fmla="*/ 56 h 92"/>
                <a:gd name="T12" fmla="*/ 83 w 90"/>
                <a:gd name="T13" fmla="*/ 39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92">
                  <a:moveTo>
                    <a:pt x="83" y="39"/>
                  </a:moveTo>
                  <a:cubicBezTo>
                    <a:pt x="54" y="6"/>
                    <a:pt x="54" y="6"/>
                    <a:pt x="54" y="6"/>
                  </a:cubicBezTo>
                  <a:cubicBezTo>
                    <a:pt x="54" y="6"/>
                    <a:pt x="39" y="0"/>
                    <a:pt x="42" y="14"/>
                  </a:cubicBezTo>
                  <a:cubicBezTo>
                    <a:pt x="42" y="14"/>
                    <a:pt x="28" y="64"/>
                    <a:pt x="4" y="77"/>
                  </a:cubicBezTo>
                  <a:cubicBezTo>
                    <a:pt x="4" y="77"/>
                    <a:pt x="0" y="92"/>
                    <a:pt x="16" y="82"/>
                  </a:cubicBezTo>
                  <a:cubicBezTo>
                    <a:pt x="16" y="82"/>
                    <a:pt x="60" y="54"/>
                    <a:pt x="73" y="56"/>
                  </a:cubicBezTo>
                  <a:cubicBezTo>
                    <a:pt x="73" y="56"/>
                    <a:pt x="90" y="51"/>
                    <a:pt x="83" y="3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Freeform 7"/>
            <p:cNvSpPr/>
            <p:nvPr/>
          </p:nvSpPr>
          <p:spPr bwMode="auto">
            <a:xfrm>
              <a:off x="818417" y="733726"/>
              <a:ext cx="176948" cy="144579"/>
            </a:xfrm>
            <a:custGeom>
              <a:avLst/>
              <a:gdLst>
                <a:gd name="T0" fmla="*/ 167 w 173"/>
                <a:gd name="T1" fmla="*/ 12 h 141"/>
                <a:gd name="T2" fmla="*/ 160 w 173"/>
                <a:gd name="T3" fmla="*/ 3 h 141"/>
                <a:gd name="T4" fmla="*/ 114 w 173"/>
                <a:gd name="T5" fmla="*/ 42 h 141"/>
                <a:gd name="T6" fmla="*/ 73 w 173"/>
                <a:gd name="T7" fmla="*/ 77 h 141"/>
                <a:gd name="T8" fmla="*/ 46 w 173"/>
                <a:gd name="T9" fmla="*/ 98 h 141"/>
                <a:gd name="T10" fmla="*/ 42 w 173"/>
                <a:gd name="T11" fmla="*/ 95 h 141"/>
                <a:gd name="T12" fmla="*/ 38 w 173"/>
                <a:gd name="T13" fmla="*/ 21 h 141"/>
                <a:gd name="T14" fmla="*/ 33 w 173"/>
                <a:gd name="T15" fmla="*/ 33 h 141"/>
                <a:gd name="T16" fmla="*/ 0 w 173"/>
                <a:gd name="T17" fmla="*/ 109 h 141"/>
                <a:gd name="T18" fmla="*/ 27 w 173"/>
                <a:gd name="T19" fmla="*/ 141 h 141"/>
                <a:gd name="T20" fmla="*/ 97 w 173"/>
                <a:gd name="T21" fmla="*/ 104 h 141"/>
                <a:gd name="T22" fmla="*/ 131 w 173"/>
                <a:gd name="T23" fmla="*/ 67 h 141"/>
                <a:gd name="T24" fmla="*/ 167 w 173"/>
                <a:gd name="T25" fmla="*/ 1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3" h="141">
                  <a:moveTo>
                    <a:pt x="167" y="12"/>
                  </a:moveTo>
                  <a:cubicBezTo>
                    <a:pt x="167" y="12"/>
                    <a:pt x="173" y="0"/>
                    <a:pt x="160" y="3"/>
                  </a:cubicBezTo>
                  <a:cubicBezTo>
                    <a:pt x="160" y="3"/>
                    <a:pt x="132" y="38"/>
                    <a:pt x="114" y="42"/>
                  </a:cubicBezTo>
                  <a:cubicBezTo>
                    <a:pt x="114" y="42"/>
                    <a:pt x="84" y="72"/>
                    <a:pt x="73" y="77"/>
                  </a:cubicBezTo>
                  <a:cubicBezTo>
                    <a:pt x="73" y="77"/>
                    <a:pt x="49" y="92"/>
                    <a:pt x="46" y="98"/>
                  </a:cubicBezTo>
                  <a:cubicBezTo>
                    <a:pt x="42" y="95"/>
                    <a:pt x="42" y="95"/>
                    <a:pt x="42" y="95"/>
                  </a:cubicBezTo>
                  <a:cubicBezTo>
                    <a:pt x="42" y="95"/>
                    <a:pt x="69" y="33"/>
                    <a:pt x="38" y="21"/>
                  </a:cubicBezTo>
                  <a:cubicBezTo>
                    <a:pt x="38" y="21"/>
                    <a:pt x="32" y="24"/>
                    <a:pt x="33" y="33"/>
                  </a:cubicBezTo>
                  <a:cubicBezTo>
                    <a:pt x="33" y="33"/>
                    <a:pt x="15" y="100"/>
                    <a:pt x="0" y="109"/>
                  </a:cubicBezTo>
                  <a:cubicBezTo>
                    <a:pt x="0" y="109"/>
                    <a:pt x="12" y="128"/>
                    <a:pt x="27" y="141"/>
                  </a:cubicBezTo>
                  <a:cubicBezTo>
                    <a:pt x="27" y="141"/>
                    <a:pt x="81" y="116"/>
                    <a:pt x="97" y="104"/>
                  </a:cubicBezTo>
                  <a:cubicBezTo>
                    <a:pt x="97" y="104"/>
                    <a:pt x="125" y="78"/>
                    <a:pt x="131" y="67"/>
                  </a:cubicBezTo>
                  <a:cubicBezTo>
                    <a:pt x="131" y="67"/>
                    <a:pt x="159" y="30"/>
                    <a:pt x="167" y="12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Freeform 8"/>
            <p:cNvSpPr/>
            <p:nvPr/>
          </p:nvSpPr>
          <p:spPr bwMode="auto">
            <a:xfrm>
              <a:off x="1475282" y="575767"/>
              <a:ext cx="252043" cy="315917"/>
            </a:xfrm>
            <a:custGeom>
              <a:avLst/>
              <a:gdLst>
                <a:gd name="T0" fmla="*/ 231 w 247"/>
                <a:gd name="T1" fmla="*/ 13 h 308"/>
                <a:gd name="T2" fmla="*/ 217 w 247"/>
                <a:gd name="T3" fmla="*/ 23 h 308"/>
                <a:gd name="T4" fmla="*/ 193 w 247"/>
                <a:gd name="T5" fmla="*/ 36 h 308"/>
                <a:gd name="T6" fmla="*/ 165 w 247"/>
                <a:gd name="T7" fmla="*/ 7 h 308"/>
                <a:gd name="T8" fmla="*/ 148 w 247"/>
                <a:gd name="T9" fmla="*/ 9 h 308"/>
                <a:gd name="T10" fmla="*/ 156 w 247"/>
                <a:gd name="T11" fmla="*/ 42 h 308"/>
                <a:gd name="T12" fmla="*/ 156 w 247"/>
                <a:gd name="T13" fmla="*/ 58 h 308"/>
                <a:gd name="T14" fmla="*/ 105 w 247"/>
                <a:gd name="T15" fmla="*/ 95 h 308"/>
                <a:gd name="T16" fmla="*/ 105 w 247"/>
                <a:gd name="T17" fmla="*/ 65 h 308"/>
                <a:gd name="T18" fmla="*/ 91 w 247"/>
                <a:gd name="T19" fmla="*/ 67 h 308"/>
                <a:gd name="T20" fmla="*/ 93 w 247"/>
                <a:gd name="T21" fmla="*/ 125 h 308"/>
                <a:gd name="T22" fmla="*/ 132 w 247"/>
                <a:gd name="T23" fmla="*/ 129 h 308"/>
                <a:gd name="T24" fmla="*/ 104 w 247"/>
                <a:gd name="T25" fmla="*/ 177 h 308"/>
                <a:gd name="T26" fmla="*/ 16 w 247"/>
                <a:gd name="T27" fmla="*/ 288 h 308"/>
                <a:gd name="T28" fmla="*/ 27 w 247"/>
                <a:gd name="T29" fmla="*/ 298 h 308"/>
                <a:gd name="T30" fmla="*/ 116 w 247"/>
                <a:gd name="T31" fmla="*/ 216 h 308"/>
                <a:gd name="T32" fmla="*/ 200 w 247"/>
                <a:gd name="T33" fmla="*/ 66 h 308"/>
                <a:gd name="T34" fmla="*/ 247 w 247"/>
                <a:gd name="T35" fmla="*/ 33 h 308"/>
                <a:gd name="T36" fmla="*/ 231 w 247"/>
                <a:gd name="T37" fmla="*/ 13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47" h="308">
                  <a:moveTo>
                    <a:pt x="231" y="13"/>
                  </a:moveTo>
                  <a:cubicBezTo>
                    <a:pt x="223" y="12"/>
                    <a:pt x="217" y="23"/>
                    <a:pt x="217" y="23"/>
                  </a:cubicBezTo>
                  <a:cubicBezTo>
                    <a:pt x="193" y="36"/>
                    <a:pt x="193" y="36"/>
                    <a:pt x="193" y="36"/>
                  </a:cubicBezTo>
                  <a:cubicBezTo>
                    <a:pt x="196" y="27"/>
                    <a:pt x="165" y="7"/>
                    <a:pt x="165" y="7"/>
                  </a:cubicBezTo>
                  <a:cubicBezTo>
                    <a:pt x="151" y="0"/>
                    <a:pt x="148" y="9"/>
                    <a:pt x="148" y="9"/>
                  </a:cubicBezTo>
                  <a:cubicBezTo>
                    <a:pt x="144" y="20"/>
                    <a:pt x="156" y="42"/>
                    <a:pt x="156" y="42"/>
                  </a:cubicBezTo>
                  <a:cubicBezTo>
                    <a:pt x="156" y="58"/>
                    <a:pt x="156" y="58"/>
                    <a:pt x="156" y="58"/>
                  </a:cubicBezTo>
                  <a:cubicBezTo>
                    <a:pt x="105" y="95"/>
                    <a:pt x="105" y="95"/>
                    <a:pt x="105" y="95"/>
                  </a:cubicBezTo>
                  <a:cubicBezTo>
                    <a:pt x="89" y="87"/>
                    <a:pt x="105" y="65"/>
                    <a:pt x="105" y="65"/>
                  </a:cubicBezTo>
                  <a:cubicBezTo>
                    <a:pt x="103" y="47"/>
                    <a:pt x="91" y="67"/>
                    <a:pt x="91" y="67"/>
                  </a:cubicBezTo>
                  <a:cubicBezTo>
                    <a:pt x="78" y="97"/>
                    <a:pt x="93" y="125"/>
                    <a:pt x="93" y="125"/>
                  </a:cubicBezTo>
                  <a:cubicBezTo>
                    <a:pt x="106" y="146"/>
                    <a:pt x="127" y="133"/>
                    <a:pt x="132" y="129"/>
                  </a:cubicBezTo>
                  <a:cubicBezTo>
                    <a:pt x="125" y="137"/>
                    <a:pt x="104" y="177"/>
                    <a:pt x="104" y="177"/>
                  </a:cubicBezTo>
                  <a:cubicBezTo>
                    <a:pt x="80" y="242"/>
                    <a:pt x="16" y="288"/>
                    <a:pt x="16" y="288"/>
                  </a:cubicBezTo>
                  <a:cubicBezTo>
                    <a:pt x="0" y="308"/>
                    <a:pt x="27" y="298"/>
                    <a:pt x="27" y="298"/>
                  </a:cubicBezTo>
                  <a:cubicBezTo>
                    <a:pt x="51" y="288"/>
                    <a:pt x="116" y="216"/>
                    <a:pt x="116" y="216"/>
                  </a:cubicBezTo>
                  <a:cubicBezTo>
                    <a:pt x="206" y="108"/>
                    <a:pt x="200" y="66"/>
                    <a:pt x="200" y="66"/>
                  </a:cubicBezTo>
                  <a:cubicBezTo>
                    <a:pt x="222" y="56"/>
                    <a:pt x="247" y="33"/>
                    <a:pt x="247" y="33"/>
                  </a:cubicBezTo>
                  <a:lnTo>
                    <a:pt x="231" y="1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Freeform 9"/>
            <p:cNvSpPr/>
            <p:nvPr/>
          </p:nvSpPr>
          <p:spPr bwMode="auto">
            <a:xfrm>
              <a:off x="1689777" y="747968"/>
              <a:ext cx="69485" cy="122137"/>
            </a:xfrm>
            <a:custGeom>
              <a:avLst/>
              <a:gdLst>
                <a:gd name="T0" fmla="*/ 10 w 68"/>
                <a:gd name="T1" fmla="*/ 26 h 119"/>
                <a:gd name="T2" fmla="*/ 10 w 68"/>
                <a:gd name="T3" fmla="*/ 100 h 119"/>
                <a:gd name="T4" fmla="*/ 16 w 68"/>
                <a:gd name="T5" fmla="*/ 112 h 119"/>
                <a:gd name="T6" fmla="*/ 60 w 68"/>
                <a:gd name="T7" fmla="*/ 58 h 119"/>
                <a:gd name="T8" fmla="*/ 24 w 68"/>
                <a:gd name="T9" fmla="*/ 13 h 119"/>
                <a:gd name="T10" fmla="*/ 10 w 68"/>
                <a:gd name="T11" fmla="*/ 26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" h="119">
                  <a:moveTo>
                    <a:pt x="10" y="26"/>
                  </a:moveTo>
                  <a:cubicBezTo>
                    <a:pt x="10" y="26"/>
                    <a:pt x="27" y="85"/>
                    <a:pt x="10" y="100"/>
                  </a:cubicBezTo>
                  <a:cubicBezTo>
                    <a:pt x="10" y="100"/>
                    <a:pt x="0" y="119"/>
                    <a:pt x="16" y="112"/>
                  </a:cubicBezTo>
                  <a:cubicBezTo>
                    <a:pt x="16" y="112"/>
                    <a:pt x="40" y="72"/>
                    <a:pt x="60" y="58"/>
                  </a:cubicBezTo>
                  <a:cubicBezTo>
                    <a:pt x="60" y="58"/>
                    <a:pt x="68" y="28"/>
                    <a:pt x="24" y="13"/>
                  </a:cubicBezTo>
                  <a:cubicBezTo>
                    <a:pt x="24" y="13"/>
                    <a:pt x="1" y="0"/>
                    <a:pt x="10" y="2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Freeform 10"/>
            <p:cNvSpPr>
              <a:spLocks noEditPoints="1"/>
            </p:cNvSpPr>
            <p:nvPr/>
          </p:nvSpPr>
          <p:spPr bwMode="auto">
            <a:xfrm>
              <a:off x="1856367" y="483409"/>
              <a:ext cx="263264" cy="451433"/>
            </a:xfrm>
            <a:custGeom>
              <a:avLst/>
              <a:gdLst>
                <a:gd name="T0" fmla="*/ 166 w 258"/>
                <a:gd name="T1" fmla="*/ 8 h 440"/>
                <a:gd name="T2" fmla="*/ 160 w 258"/>
                <a:gd name="T3" fmla="*/ 17 h 440"/>
                <a:gd name="T4" fmla="*/ 133 w 258"/>
                <a:gd name="T5" fmla="*/ 40 h 440"/>
                <a:gd name="T6" fmla="*/ 104 w 258"/>
                <a:gd name="T7" fmla="*/ 52 h 440"/>
                <a:gd name="T8" fmla="*/ 93 w 258"/>
                <a:gd name="T9" fmla="*/ 69 h 440"/>
                <a:gd name="T10" fmla="*/ 46 w 258"/>
                <a:gd name="T11" fmla="*/ 113 h 440"/>
                <a:gd name="T12" fmla="*/ 27 w 258"/>
                <a:gd name="T13" fmla="*/ 97 h 440"/>
                <a:gd name="T14" fmla="*/ 14 w 258"/>
                <a:gd name="T15" fmla="*/ 105 h 440"/>
                <a:gd name="T16" fmla="*/ 21 w 258"/>
                <a:gd name="T17" fmla="*/ 147 h 440"/>
                <a:gd name="T18" fmla="*/ 52 w 258"/>
                <a:gd name="T19" fmla="*/ 131 h 440"/>
                <a:gd name="T20" fmla="*/ 99 w 258"/>
                <a:gd name="T21" fmla="*/ 83 h 440"/>
                <a:gd name="T22" fmla="*/ 133 w 258"/>
                <a:gd name="T23" fmla="*/ 91 h 440"/>
                <a:gd name="T24" fmla="*/ 122 w 258"/>
                <a:gd name="T25" fmla="*/ 117 h 440"/>
                <a:gd name="T26" fmla="*/ 34 w 258"/>
                <a:gd name="T27" fmla="*/ 223 h 440"/>
                <a:gd name="T28" fmla="*/ 33 w 258"/>
                <a:gd name="T29" fmla="*/ 259 h 440"/>
                <a:gd name="T30" fmla="*/ 61 w 258"/>
                <a:gd name="T31" fmla="*/ 260 h 440"/>
                <a:gd name="T32" fmla="*/ 90 w 258"/>
                <a:gd name="T33" fmla="*/ 229 h 440"/>
                <a:gd name="T34" fmla="*/ 80 w 258"/>
                <a:gd name="T35" fmla="*/ 273 h 440"/>
                <a:gd name="T36" fmla="*/ 107 w 258"/>
                <a:gd name="T37" fmla="*/ 288 h 440"/>
                <a:gd name="T38" fmla="*/ 148 w 258"/>
                <a:gd name="T39" fmla="*/ 301 h 440"/>
                <a:gd name="T40" fmla="*/ 4 w 258"/>
                <a:gd name="T41" fmla="*/ 364 h 440"/>
                <a:gd name="T42" fmla="*/ 121 w 258"/>
                <a:gd name="T43" fmla="*/ 426 h 440"/>
                <a:gd name="T44" fmla="*/ 176 w 258"/>
                <a:gd name="T45" fmla="*/ 384 h 440"/>
                <a:gd name="T46" fmla="*/ 176 w 258"/>
                <a:gd name="T47" fmla="*/ 340 h 440"/>
                <a:gd name="T48" fmla="*/ 182 w 258"/>
                <a:gd name="T49" fmla="*/ 331 h 440"/>
                <a:gd name="T50" fmla="*/ 212 w 258"/>
                <a:gd name="T51" fmla="*/ 338 h 440"/>
                <a:gd name="T52" fmla="*/ 228 w 258"/>
                <a:gd name="T53" fmla="*/ 338 h 440"/>
                <a:gd name="T54" fmla="*/ 222 w 258"/>
                <a:gd name="T55" fmla="*/ 309 h 440"/>
                <a:gd name="T56" fmla="*/ 168 w 258"/>
                <a:gd name="T57" fmla="*/ 302 h 440"/>
                <a:gd name="T58" fmla="*/ 118 w 258"/>
                <a:gd name="T59" fmla="*/ 264 h 440"/>
                <a:gd name="T60" fmla="*/ 135 w 258"/>
                <a:gd name="T61" fmla="*/ 191 h 440"/>
                <a:gd name="T62" fmla="*/ 89 w 258"/>
                <a:gd name="T63" fmla="*/ 198 h 440"/>
                <a:gd name="T64" fmla="*/ 132 w 258"/>
                <a:gd name="T65" fmla="*/ 152 h 440"/>
                <a:gd name="T66" fmla="*/ 142 w 258"/>
                <a:gd name="T67" fmla="*/ 131 h 440"/>
                <a:gd name="T68" fmla="*/ 167 w 258"/>
                <a:gd name="T69" fmla="*/ 94 h 440"/>
                <a:gd name="T70" fmla="*/ 204 w 258"/>
                <a:gd name="T71" fmla="*/ 15 h 440"/>
                <a:gd name="T72" fmla="*/ 166 w 258"/>
                <a:gd name="T73" fmla="*/ 8 h 440"/>
                <a:gd name="T74" fmla="*/ 153 w 258"/>
                <a:gd name="T75" fmla="*/ 371 h 440"/>
                <a:gd name="T76" fmla="*/ 75 w 258"/>
                <a:gd name="T77" fmla="*/ 389 h 440"/>
                <a:gd name="T78" fmla="*/ 94 w 258"/>
                <a:gd name="T79" fmla="*/ 355 h 440"/>
                <a:gd name="T80" fmla="*/ 135 w 258"/>
                <a:gd name="T81" fmla="*/ 334 h 440"/>
                <a:gd name="T82" fmla="*/ 153 w 258"/>
                <a:gd name="T83" fmla="*/ 371 h 440"/>
                <a:gd name="T84" fmla="*/ 141 w 258"/>
                <a:gd name="T85" fmla="*/ 58 h 440"/>
                <a:gd name="T86" fmla="*/ 146 w 258"/>
                <a:gd name="T87" fmla="*/ 49 h 440"/>
                <a:gd name="T88" fmla="*/ 161 w 258"/>
                <a:gd name="T89" fmla="*/ 38 h 440"/>
                <a:gd name="T90" fmla="*/ 141 w 258"/>
                <a:gd name="T91" fmla="*/ 58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58" h="440">
                  <a:moveTo>
                    <a:pt x="166" y="8"/>
                  </a:moveTo>
                  <a:cubicBezTo>
                    <a:pt x="160" y="17"/>
                    <a:pt x="160" y="17"/>
                    <a:pt x="160" y="17"/>
                  </a:cubicBezTo>
                  <a:cubicBezTo>
                    <a:pt x="133" y="40"/>
                    <a:pt x="133" y="40"/>
                    <a:pt x="133" y="40"/>
                  </a:cubicBezTo>
                  <a:cubicBezTo>
                    <a:pt x="133" y="40"/>
                    <a:pt x="134" y="61"/>
                    <a:pt x="104" y="52"/>
                  </a:cubicBezTo>
                  <a:cubicBezTo>
                    <a:pt x="104" y="52"/>
                    <a:pt x="94" y="52"/>
                    <a:pt x="93" y="69"/>
                  </a:cubicBezTo>
                  <a:cubicBezTo>
                    <a:pt x="46" y="113"/>
                    <a:pt x="46" y="113"/>
                    <a:pt x="46" y="113"/>
                  </a:cubicBezTo>
                  <a:cubicBezTo>
                    <a:pt x="46" y="113"/>
                    <a:pt x="31" y="127"/>
                    <a:pt x="27" y="97"/>
                  </a:cubicBezTo>
                  <a:cubicBezTo>
                    <a:pt x="27" y="97"/>
                    <a:pt x="21" y="74"/>
                    <a:pt x="14" y="105"/>
                  </a:cubicBezTo>
                  <a:cubicBezTo>
                    <a:pt x="14" y="105"/>
                    <a:pt x="12" y="142"/>
                    <a:pt x="21" y="147"/>
                  </a:cubicBezTo>
                  <a:cubicBezTo>
                    <a:pt x="21" y="147"/>
                    <a:pt x="49" y="156"/>
                    <a:pt x="52" y="131"/>
                  </a:cubicBezTo>
                  <a:cubicBezTo>
                    <a:pt x="52" y="131"/>
                    <a:pt x="92" y="90"/>
                    <a:pt x="99" y="83"/>
                  </a:cubicBezTo>
                  <a:cubicBezTo>
                    <a:pt x="99" y="83"/>
                    <a:pt x="123" y="96"/>
                    <a:pt x="133" y="91"/>
                  </a:cubicBezTo>
                  <a:cubicBezTo>
                    <a:pt x="133" y="91"/>
                    <a:pt x="143" y="96"/>
                    <a:pt x="122" y="117"/>
                  </a:cubicBezTo>
                  <a:cubicBezTo>
                    <a:pt x="122" y="117"/>
                    <a:pt x="53" y="222"/>
                    <a:pt x="34" y="223"/>
                  </a:cubicBezTo>
                  <a:cubicBezTo>
                    <a:pt x="34" y="223"/>
                    <a:pt x="25" y="246"/>
                    <a:pt x="33" y="259"/>
                  </a:cubicBezTo>
                  <a:cubicBezTo>
                    <a:pt x="33" y="259"/>
                    <a:pt x="56" y="265"/>
                    <a:pt x="61" y="260"/>
                  </a:cubicBezTo>
                  <a:cubicBezTo>
                    <a:pt x="90" y="229"/>
                    <a:pt x="90" y="229"/>
                    <a:pt x="90" y="229"/>
                  </a:cubicBezTo>
                  <a:cubicBezTo>
                    <a:pt x="90" y="229"/>
                    <a:pt x="95" y="245"/>
                    <a:pt x="80" y="273"/>
                  </a:cubicBezTo>
                  <a:cubicBezTo>
                    <a:pt x="80" y="273"/>
                    <a:pt x="79" y="303"/>
                    <a:pt x="107" y="288"/>
                  </a:cubicBezTo>
                  <a:cubicBezTo>
                    <a:pt x="107" y="288"/>
                    <a:pt x="140" y="278"/>
                    <a:pt x="148" y="301"/>
                  </a:cubicBezTo>
                  <a:cubicBezTo>
                    <a:pt x="148" y="301"/>
                    <a:pt x="91" y="290"/>
                    <a:pt x="4" y="364"/>
                  </a:cubicBezTo>
                  <a:cubicBezTo>
                    <a:pt x="4" y="364"/>
                    <a:pt x="0" y="392"/>
                    <a:pt x="121" y="426"/>
                  </a:cubicBezTo>
                  <a:cubicBezTo>
                    <a:pt x="121" y="426"/>
                    <a:pt x="170" y="440"/>
                    <a:pt x="176" y="384"/>
                  </a:cubicBezTo>
                  <a:cubicBezTo>
                    <a:pt x="176" y="340"/>
                    <a:pt x="176" y="340"/>
                    <a:pt x="176" y="340"/>
                  </a:cubicBezTo>
                  <a:cubicBezTo>
                    <a:pt x="176" y="340"/>
                    <a:pt x="170" y="334"/>
                    <a:pt x="182" y="331"/>
                  </a:cubicBezTo>
                  <a:cubicBezTo>
                    <a:pt x="212" y="338"/>
                    <a:pt x="212" y="338"/>
                    <a:pt x="212" y="338"/>
                  </a:cubicBezTo>
                  <a:cubicBezTo>
                    <a:pt x="212" y="338"/>
                    <a:pt x="220" y="353"/>
                    <a:pt x="228" y="338"/>
                  </a:cubicBezTo>
                  <a:cubicBezTo>
                    <a:pt x="228" y="338"/>
                    <a:pt x="258" y="326"/>
                    <a:pt x="222" y="309"/>
                  </a:cubicBezTo>
                  <a:cubicBezTo>
                    <a:pt x="168" y="302"/>
                    <a:pt x="168" y="302"/>
                    <a:pt x="168" y="302"/>
                  </a:cubicBezTo>
                  <a:cubicBezTo>
                    <a:pt x="168" y="302"/>
                    <a:pt x="179" y="269"/>
                    <a:pt x="118" y="264"/>
                  </a:cubicBezTo>
                  <a:cubicBezTo>
                    <a:pt x="135" y="191"/>
                    <a:pt x="135" y="191"/>
                    <a:pt x="135" y="191"/>
                  </a:cubicBezTo>
                  <a:cubicBezTo>
                    <a:pt x="135" y="191"/>
                    <a:pt x="122" y="167"/>
                    <a:pt x="89" y="198"/>
                  </a:cubicBezTo>
                  <a:cubicBezTo>
                    <a:pt x="89" y="198"/>
                    <a:pt x="116" y="161"/>
                    <a:pt x="132" y="152"/>
                  </a:cubicBezTo>
                  <a:cubicBezTo>
                    <a:pt x="132" y="152"/>
                    <a:pt x="140" y="152"/>
                    <a:pt x="142" y="131"/>
                  </a:cubicBezTo>
                  <a:cubicBezTo>
                    <a:pt x="142" y="131"/>
                    <a:pt x="154" y="129"/>
                    <a:pt x="167" y="94"/>
                  </a:cubicBezTo>
                  <a:cubicBezTo>
                    <a:pt x="167" y="94"/>
                    <a:pt x="186" y="94"/>
                    <a:pt x="204" y="15"/>
                  </a:cubicBezTo>
                  <a:cubicBezTo>
                    <a:pt x="204" y="15"/>
                    <a:pt x="180" y="0"/>
                    <a:pt x="166" y="8"/>
                  </a:cubicBezTo>
                  <a:close/>
                  <a:moveTo>
                    <a:pt x="153" y="371"/>
                  </a:moveTo>
                  <a:cubicBezTo>
                    <a:pt x="145" y="420"/>
                    <a:pt x="75" y="389"/>
                    <a:pt x="75" y="389"/>
                  </a:cubicBezTo>
                  <a:cubicBezTo>
                    <a:pt x="38" y="383"/>
                    <a:pt x="94" y="355"/>
                    <a:pt x="94" y="355"/>
                  </a:cubicBezTo>
                  <a:cubicBezTo>
                    <a:pt x="135" y="334"/>
                    <a:pt x="135" y="334"/>
                    <a:pt x="135" y="334"/>
                  </a:cubicBezTo>
                  <a:cubicBezTo>
                    <a:pt x="172" y="319"/>
                    <a:pt x="153" y="371"/>
                    <a:pt x="153" y="371"/>
                  </a:cubicBezTo>
                  <a:close/>
                  <a:moveTo>
                    <a:pt x="141" y="58"/>
                  </a:moveTo>
                  <a:cubicBezTo>
                    <a:pt x="141" y="58"/>
                    <a:pt x="140" y="53"/>
                    <a:pt x="146" y="49"/>
                  </a:cubicBezTo>
                  <a:cubicBezTo>
                    <a:pt x="161" y="38"/>
                    <a:pt x="161" y="38"/>
                    <a:pt x="161" y="38"/>
                  </a:cubicBezTo>
                  <a:cubicBezTo>
                    <a:pt x="161" y="38"/>
                    <a:pt x="152" y="74"/>
                    <a:pt x="141" y="5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Freeform 11"/>
            <p:cNvSpPr>
              <a:spLocks noEditPoints="1"/>
            </p:cNvSpPr>
            <p:nvPr/>
          </p:nvSpPr>
          <p:spPr bwMode="auto">
            <a:xfrm>
              <a:off x="1180081" y="497651"/>
              <a:ext cx="237801" cy="423812"/>
            </a:xfrm>
            <a:custGeom>
              <a:avLst/>
              <a:gdLst>
                <a:gd name="T0" fmla="*/ 136 w 233"/>
                <a:gd name="T1" fmla="*/ 295 h 413"/>
                <a:gd name="T2" fmla="*/ 171 w 233"/>
                <a:gd name="T3" fmla="*/ 228 h 413"/>
                <a:gd name="T4" fmla="*/ 167 w 233"/>
                <a:gd name="T5" fmla="*/ 210 h 413"/>
                <a:gd name="T6" fmla="*/ 172 w 233"/>
                <a:gd name="T7" fmla="*/ 199 h 413"/>
                <a:gd name="T8" fmla="*/ 162 w 233"/>
                <a:gd name="T9" fmla="*/ 191 h 413"/>
                <a:gd name="T10" fmla="*/ 141 w 233"/>
                <a:gd name="T11" fmla="*/ 171 h 413"/>
                <a:gd name="T12" fmla="*/ 153 w 233"/>
                <a:gd name="T13" fmla="*/ 156 h 413"/>
                <a:gd name="T14" fmla="*/ 202 w 233"/>
                <a:gd name="T15" fmla="*/ 127 h 413"/>
                <a:gd name="T16" fmla="*/ 226 w 233"/>
                <a:gd name="T17" fmla="*/ 71 h 413"/>
                <a:gd name="T18" fmla="*/ 214 w 233"/>
                <a:gd name="T19" fmla="*/ 54 h 413"/>
                <a:gd name="T20" fmla="*/ 199 w 233"/>
                <a:gd name="T21" fmla="*/ 73 h 413"/>
                <a:gd name="T22" fmla="*/ 157 w 233"/>
                <a:gd name="T23" fmla="*/ 106 h 413"/>
                <a:gd name="T24" fmla="*/ 179 w 233"/>
                <a:gd name="T25" fmla="*/ 41 h 413"/>
                <a:gd name="T26" fmla="*/ 176 w 233"/>
                <a:gd name="T27" fmla="*/ 18 h 413"/>
                <a:gd name="T28" fmla="*/ 162 w 233"/>
                <a:gd name="T29" fmla="*/ 35 h 413"/>
                <a:gd name="T30" fmla="*/ 106 w 233"/>
                <a:gd name="T31" fmla="*/ 145 h 413"/>
                <a:gd name="T32" fmla="*/ 72 w 233"/>
                <a:gd name="T33" fmla="*/ 163 h 413"/>
                <a:gd name="T34" fmla="*/ 53 w 233"/>
                <a:gd name="T35" fmla="*/ 181 h 413"/>
                <a:gd name="T36" fmla="*/ 82 w 233"/>
                <a:gd name="T37" fmla="*/ 204 h 413"/>
                <a:gd name="T38" fmla="*/ 48 w 233"/>
                <a:gd name="T39" fmla="*/ 276 h 413"/>
                <a:gd name="T40" fmla="*/ 38 w 233"/>
                <a:gd name="T41" fmla="*/ 296 h 413"/>
                <a:gd name="T42" fmla="*/ 62 w 233"/>
                <a:gd name="T43" fmla="*/ 313 h 413"/>
                <a:gd name="T44" fmla="*/ 101 w 233"/>
                <a:gd name="T45" fmla="*/ 291 h 413"/>
                <a:gd name="T46" fmla="*/ 104 w 233"/>
                <a:gd name="T47" fmla="*/ 299 h 413"/>
                <a:gd name="T48" fmla="*/ 93 w 233"/>
                <a:gd name="T49" fmla="*/ 331 h 413"/>
                <a:gd name="T50" fmla="*/ 58 w 233"/>
                <a:gd name="T51" fmla="*/ 357 h 413"/>
                <a:gd name="T52" fmla="*/ 40 w 233"/>
                <a:gd name="T53" fmla="*/ 361 h 413"/>
                <a:gd name="T54" fmla="*/ 37 w 233"/>
                <a:gd name="T55" fmla="*/ 400 h 413"/>
                <a:gd name="T56" fmla="*/ 61 w 233"/>
                <a:gd name="T57" fmla="*/ 392 h 413"/>
                <a:gd name="T58" fmla="*/ 78 w 233"/>
                <a:gd name="T59" fmla="*/ 365 h 413"/>
                <a:gd name="T60" fmla="*/ 127 w 233"/>
                <a:gd name="T61" fmla="*/ 403 h 413"/>
                <a:gd name="T62" fmla="*/ 136 w 233"/>
                <a:gd name="T63" fmla="*/ 365 h 413"/>
                <a:gd name="T64" fmla="*/ 136 w 233"/>
                <a:gd name="T65" fmla="*/ 295 h 413"/>
                <a:gd name="T66" fmla="*/ 100 w 233"/>
                <a:gd name="T67" fmla="*/ 260 h 413"/>
                <a:gd name="T68" fmla="*/ 79 w 233"/>
                <a:gd name="T69" fmla="*/ 273 h 413"/>
                <a:gd name="T70" fmla="*/ 97 w 233"/>
                <a:gd name="T71" fmla="*/ 210 h 413"/>
                <a:gd name="T72" fmla="*/ 125 w 233"/>
                <a:gd name="T73" fmla="*/ 181 h 413"/>
                <a:gd name="T74" fmla="*/ 112 w 233"/>
                <a:gd name="T75" fmla="*/ 233 h 413"/>
                <a:gd name="T76" fmla="*/ 100 w 233"/>
                <a:gd name="T77" fmla="*/ 260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33" h="413">
                  <a:moveTo>
                    <a:pt x="136" y="295"/>
                  </a:moveTo>
                  <a:cubicBezTo>
                    <a:pt x="136" y="295"/>
                    <a:pt x="129" y="275"/>
                    <a:pt x="171" y="228"/>
                  </a:cubicBezTo>
                  <a:cubicBezTo>
                    <a:pt x="167" y="210"/>
                    <a:pt x="167" y="210"/>
                    <a:pt x="167" y="210"/>
                  </a:cubicBezTo>
                  <a:cubicBezTo>
                    <a:pt x="172" y="199"/>
                    <a:pt x="172" y="199"/>
                    <a:pt x="172" y="199"/>
                  </a:cubicBezTo>
                  <a:cubicBezTo>
                    <a:pt x="162" y="191"/>
                    <a:pt x="162" y="191"/>
                    <a:pt x="162" y="191"/>
                  </a:cubicBezTo>
                  <a:cubicBezTo>
                    <a:pt x="162" y="191"/>
                    <a:pt x="161" y="171"/>
                    <a:pt x="141" y="171"/>
                  </a:cubicBezTo>
                  <a:cubicBezTo>
                    <a:pt x="141" y="171"/>
                    <a:pt x="130" y="168"/>
                    <a:pt x="153" y="156"/>
                  </a:cubicBezTo>
                  <a:cubicBezTo>
                    <a:pt x="202" y="127"/>
                    <a:pt x="202" y="127"/>
                    <a:pt x="202" y="127"/>
                  </a:cubicBezTo>
                  <a:cubicBezTo>
                    <a:pt x="226" y="71"/>
                    <a:pt x="226" y="71"/>
                    <a:pt x="226" y="71"/>
                  </a:cubicBezTo>
                  <a:cubicBezTo>
                    <a:pt x="226" y="71"/>
                    <a:pt x="233" y="61"/>
                    <a:pt x="214" y="54"/>
                  </a:cubicBezTo>
                  <a:cubicBezTo>
                    <a:pt x="214" y="54"/>
                    <a:pt x="212" y="67"/>
                    <a:pt x="199" y="73"/>
                  </a:cubicBezTo>
                  <a:cubicBezTo>
                    <a:pt x="186" y="79"/>
                    <a:pt x="167" y="96"/>
                    <a:pt x="157" y="106"/>
                  </a:cubicBezTo>
                  <a:cubicBezTo>
                    <a:pt x="157" y="106"/>
                    <a:pt x="177" y="53"/>
                    <a:pt x="179" y="41"/>
                  </a:cubicBezTo>
                  <a:cubicBezTo>
                    <a:pt x="176" y="18"/>
                    <a:pt x="176" y="18"/>
                    <a:pt x="176" y="18"/>
                  </a:cubicBezTo>
                  <a:cubicBezTo>
                    <a:pt x="176" y="18"/>
                    <a:pt x="164" y="0"/>
                    <a:pt x="162" y="35"/>
                  </a:cubicBezTo>
                  <a:cubicBezTo>
                    <a:pt x="106" y="145"/>
                    <a:pt x="106" y="145"/>
                    <a:pt x="106" y="145"/>
                  </a:cubicBezTo>
                  <a:cubicBezTo>
                    <a:pt x="72" y="163"/>
                    <a:pt x="72" y="163"/>
                    <a:pt x="72" y="163"/>
                  </a:cubicBezTo>
                  <a:cubicBezTo>
                    <a:pt x="72" y="163"/>
                    <a:pt x="38" y="156"/>
                    <a:pt x="53" y="181"/>
                  </a:cubicBezTo>
                  <a:cubicBezTo>
                    <a:pt x="82" y="204"/>
                    <a:pt x="82" y="204"/>
                    <a:pt x="82" y="204"/>
                  </a:cubicBezTo>
                  <a:cubicBezTo>
                    <a:pt x="48" y="276"/>
                    <a:pt x="48" y="276"/>
                    <a:pt x="48" y="276"/>
                  </a:cubicBezTo>
                  <a:cubicBezTo>
                    <a:pt x="38" y="296"/>
                    <a:pt x="38" y="296"/>
                    <a:pt x="38" y="296"/>
                  </a:cubicBezTo>
                  <a:cubicBezTo>
                    <a:pt x="62" y="313"/>
                    <a:pt x="62" y="313"/>
                    <a:pt x="62" y="313"/>
                  </a:cubicBezTo>
                  <a:cubicBezTo>
                    <a:pt x="101" y="291"/>
                    <a:pt x="101" y="291"/>
                    <a:pt x="101" y="291"/>
                  </a:cubicBezTo>
                  <a:cubicBezTo>
                    <a:pt x="101" y="291"/>
                    <a:pt x="106" y="291"/>
                    <a:pt x="104" y="299"/>
                  </a:cubicBezTo>
                  <a:cubicBezTo>
                    <a:pt x="93" y="331"/>
                    <a:pt x="93" y="331"/>
                    <a:pt x="93" y="331"/>
                  </a:cubicBezTo>
                  <a:cubicBezTo>
                    <a:pt x="93" y="331"/>
                    <a:pt x="67" y="358"/>
                    <a:pt x="58" y="357"/>
                  </a:cubicBezTo>
                  <a:cubicBezTo>
                    <a:pt x="58" y="357"/>
                    <a:pt x="54" y="357"/>
                    <a:pt x="40" y="361"/>
                  </a:cubicBezTo>
                  <a:cubicBezTo>
                    <a:pt x="40" y="361"/>
                    <a:pt x="0" y="381"/>
                    <a:pt x="37" y="400"/>
                  </a:cubicBezTo>
                  <a:cubicBezTo>
                    <a:pt x="37" y="400"/>
                    <a:pt x="48" y="413"/>
                    <a:pt x="61" y="392"/>
                  </a:cubicBezTo>
                  <a:cubicBezTo>
                    <a:pt x="78" y="365"/>
                    <a:pt x="78" y="365"/>
                    <a:pt x="78" y="365"/>
                  </a:cubicBezTo>
                  <a:cubicBezTo>
                    <a:pt x="127" y="403"/>
                    <a:pt x="127" y="403"/>
                    <a:pt x="127" y="403"/>
                  </a:cubicBezTo>
                  <a:cubicBezTo>
                    <a:pt x="127" y="403"/>
                    <a:pt x="138" y="390"/>
                    <a:pt x="136" y="365"/>
                  </a:cubicBezTo>
                  <a:lnTo>
                    <a:pt x="136" y="295"/>
                  </a:lnTo>
                  <a:close/>
                  <a:moveTo>
                    <a:pt x="100" y="260"/>
                  </a:moveTo>
                  <a:cubicBezTo>
                    <a:pt x="79" y="273"/>
                    <a:pt x="79" y="273"/>
                    <a:pt x="79" y="273"/>
                  </a:cubicBezTo>
                  <a:cubicBezTo>
                    <a:pt x="97" y="210"/>
                    <a:pt x="97" y="210"/>
                    <a:pt x="97" y="210"/>
                  </a:cubicBezTo>
                  <a:cubicBezTo>
                    <a:pt x="104" y="190"/>
                    <a:pt x="125" y="181"/>
                    <a:pt x="125" y="181"/>
                  </a:cubicBezTo>
                  <a:cubicBezTo>
                    <a:pt x="125" y="200"/>
                    <a:pt x="112" y="233"/>
                    <a:pt x="112" y="233"/>
                  </a:cubicBezTo>
                  <a:cubicBezTo>
                    <a:pt x="107" y="250"/>
                    <a:pt x="100" y="260"/>
                    <a:pt x="100" y="26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Freeform 12"/>
            <p:cNvSpPr/>
            <p:nvPr/>
          </p:nvSpPr>
          <p:spPr bwMode="auto">
            <a:xfrm>
              <a:off x="1313008" y="816589"/>
              <a:ext cx="84590" cy="75095"/>
            </a:xfrm>
            <a:custGeom>
              <a:avLst/>
              <a:gdLst>
                <a:gd name="T0" fmla="*/ 61 w 83"/>
                <a:gd name="T1" fmla="*/ 10 h 73"/>
                <a:gd name="T2" fmla="*/ 26 w 83"/>
                <a:gd name="T3" fmla="*/ 0 h 73"/>
                <a:gd name="T4" fmla="*/ 21 w 83"/>
                <a:gd name="T5" fmla="*/ 13 h 73"/>
                <a:gd name="T6" fmla="*/ 44 w 83"/>
                <a:gd name="T7" fmla="*/ 46 h 73"/>
                <a:gd name="T8" fmla="*/ 68 w 83"/>
                <a:gd name="T9" fmla="*/ 52 h 73"/>
                <a:gd name="T10" fmla="*/ 76 w 83"/>
                <a:gd name="T11" fmla="*/ 35 h 73"/>
                <a:gd name="T12" fmla="*/ 61 w 83"/>
                <a:gd name="T13" fmla="*/ 1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3" h="73">
                  <a:moveTo>
                    <a:pt x="61" y="10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26" y="0"/>
                    <a:pt x="0" y="0"/>
                    <a:pt x="21" y="13"/>
                  </a:cubicBezTo>
                  <a:cubicBezTo>
                    <a:pt x="21" y="13"/>
                    <a:pt x="39" y="31"/>
                    <a:pt x="44" y="46"/>
                  </a:cubicBezTo>
                  <a:cubicBezTo>
                    <a:pt x="44" y="46"/>
                    <a:pt x="49" y="73"/>
                    <a:pt x="68" y="52"/>
                  </a:cubicBezTo>
                  <a:cubicBezTo>
                    <a:pt x="76" y="35"/>
                    <a:pt x="76" y="35"/>
                    <a:pt x="76" y="35"/>
                  </a:cubicBezTo>
                  <a:cubicBezTo>
                    <a:pt x="76" y="35"/>
                    <a:pt x="83" y="19"/>
                    <a:pt x="61" y="1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84" name="组合 83"/>
            <p:cNvGrpSpPr/>
            <p:nvPr/>
          </p:nvGrpSpPr>
          <p:grpSpPr>
            <a:xfrm>
              <a:off x="232331" y="500672"/>
              <a:ext cx="476896" cy="481212"/>
              <a:chOff x="232331" y="500672"/>
              <a:chExt cx="476896" cy="481212"/>
            </a:xfrm>
            <a:grpFill/>
          </p:grpSpPr>
          <p:sp>
            <p:nvSpPr>
              <p:cNvPr id="85" name="Freeform 13"/>
              <p:cNvSpPr>
                <a:spLocks noEditPoints="1"/>
              </p:cNvSpPr>
              <p:nvPr/>
            </p:nvSpPr>
            <p:spPr bwMode="auto">
              <a:xfrm>
                <a:off x="232331" y="500672"/>
                <a:ext cx="476896" cy="481212"/>
              </a:xfrm>
              <a:custGeom>
                <a:avLst/>
                <a:gdLst>
                  <a:gd name="T0" fmla="*/ 234 w 467"/>
                  <a:gd name="T1" fmla="*/ 0 h 469"/>
                  <a:gd name="T2" fmla="*/ 0 w 467"/>
                  <a:gd name="T3" fmla="*/ 235 h 469"/>
                  <a:gd name="T4" fmla="*/ 234 w 467"/>
                  <a:gd name="T5" fmla="*/ 469 h 469"/>
                  <a:gd name="T6" fmla="*/ 467 w 467"/>
                  <a:gd name="T7" fmla="*/ 235 h 469"/>
                  <a:gd name="T8" fmla="*/ 234 w 467"/>
                  <a:gd name="T9" fmla="*/ 0 h 469"/>
                  <a:gd name="T10" fmla="*/ 234 w 467"/>
                  <a:gd name="T11" fmla="*/ 461 h 469"/>
                  <a:gd name="T12" fmla="*/ 9 w 467"/>
                  <a:gd name="T13" fmla="*/ 235 h 469"/>
                  <a:gd name="T14" fmla="*/ 234 w 467"/>
                  <a:gd name="T15" fmla="*/ 9 h 469"/>
                  <a:gd name="T16" fmla="*/ 459 w 467"/>
                  <a:gd name="T17" fmla="*/ 235 h 469"/>
                  <a:gd name="T18" fmla="*/ 234 w 467"/>
                  <a:gd name="T19" fmla="*/ 461 h 4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67" h="469">
                    <a:moveTo>
                      <a:pt x="234" y="0"/>
                    </a:moveTo>
                    <a:cubicBezTo>
                      <a:pt x="105" y="0"/>
                      <a:pt x="0" y="105"/>
                      <a:pt x="0" y="235"/>
                    </a:cubicBezTo>
                    <a:cubicBezTo>
                      <a:pt x="0" y="364"/>
                      <a:pt x="105" y="469"/>
                      <a:pt x="234" y="469"/>
                    </a:cubicBezTo>
                    <a:cubicBezTo>
                      <a:pt x="363" y="469"/>
                      <a:pt x="467" y="364"/>
                      <a:pt x="467" y="235"/>
                    </a:cubicBezTo>
                    <a:cubicBezTo>
                      <a:pt x="467" y="105"/>
                      <a:pt x="363" y="0"/>
                      <a:pt x="234" y="0"/>
                    </a:cubicBezTo>
                    <a:close/>
                    <a:moveTo>
                      <a:pt x="234" y="461"/>
                    </a:moveTo>
                    <a:cubicBezTo>
                      <a:pt x="109" y="461"/>
                      <a:pt x="9" y="360"/>
                      <a:pt x="9" y="235"/>
                    </a:cubicBezTo>
                    <a:cubicBezTo>
                      <a:pt x="9" y="110"/>
                      <a:pt x="109" y="9"/>
                      <a:pt x="234" y="9"/>
                    </a:cubicBezTo>
                    <a:cubicBezTo>
                      <a:pt x="358" y="9"/>
                      <a:pt x="459" y="110"/>
                      <a:pt x="459" y="235"/>
                    </a:cubicBezTo>
                    <a:cubicBezTo>
                      <a:pt x="459" y="360"/>
                      <a:pt x="358" y="461"/>
                      <a:pt x="234" y="46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6" name="Freeform 14"/>
              <p:cNvSpPr/>
              <p:nvPr/>
            </p:nvSpPr>
            <p:spPr bwMode="auto">
              <a:xfrm>
                <a:off x="427405" y="919305"/>
                <a:ext cx="29779" cy="32800"/>
              </a:xfrm>
              <a:custGeom>
                <a:avLst/>
                <a:gdLst>
                  <a:gd name="T0" fmla="*/ 15 w 29"/>
                  <a:gd name="T1" fmla="*/ 20 h 32"/>
                  <a:gd name="T2" fmla="*/ 15 w 29"/>
                  <a:gd name="T3" fmla="*/ 15 h 32"/>
                  <a:gd name="T4" fmla="*/ 29 w 29"/>
                  <a:gd name="T5" fmla="*/ 17 h 32"/>
                  <a:gd name="T6" fmla="*/ 27 w 29"/>
                  <a:gd name="T7" fmla="*/ 29 h 32"/>
                  <a:gd name="T8" fmla="*/ 21 w 29"/>
                  <a:gd name="T9" fmla="*/ 31 h 32"/>
                  <a:gd name="T10" fmla="*/ 13 w 29"/>
                  <a:gd name="T11" fmla="*/ 31 h 32"/>
                  <a:gd name="T12" fmla="*/ 5 w 29"/>
                  <a:gd name="T13" fmla="*/ 28 h 32"/>
                  <a:gd name="T14" fmla="*/ 1 w 29"/>
                  <a:gd name="T15" fmla="*/ 22 h 32"/>
                  <a:gd name="T16" fmla="*/ 0 w 29"/>
                  <a:gd name="T17" fmla="*/ 14 h 32"/>
                  <a:gd name="T18" fmla="*/ 3 w 29"/>
                  <a:gd name="T19" fmla="*/ 6 h 32"/>
                  <a:gd name="T20" fmla="*/ 10 w 29"/>
                  <a:gd name="T21" fmla="*/ 1 h 32"/>
                  <a:gd name="T22" fmla="*/ 18 w 29"/>
                  <a:gd name="T23" fmla="*/ 1 h 32"/>
                  <a:gd name="T24" fmla="*/ 26 w 29"/>
                  <a:gd name="T25" fmla="*/ 4 h 32"/>
                  <a:gd name="T26" fmla="*/ 29 w 29"/>
                  <a:gd name="T27" fmla="*/ 11 h 32"/>
                  <a:gd name="T28" fmla="*/ 23 w 29"/>
                  <a:gd name="T29" fmla="*/ 11 h 32"/>
                  <a:gd name="T30" fmla="*/ 21 w 29"/>
                  <a:gd name="T31" fmla="*/ 8 h 32"/>
                  <a:gd name="T32" fmla="*/ 17 w 29"/>
                  <a:gd name="T33" fmla="*/ 6 h 32"/>
                  <a:gd name="T34" fmla="*/ 10 w 29"/>
                  <a:gd name="T35" fmla="*/ 7 h 32"/>
                  <a:gd name="T36" fmla="*/ 7 w 29"/>
                  <a:gd name="T37" fmla="*/ 14 h 32"/>
                  <a:gd name="T38" fmla="*/ 8 w 29"/>
                  <a:gd name="T39" fmla="*/ 23 h 32"/>
                  <a:gd name="T40" fmla="*/ 14 w 29"/>
                  <a:gd name="T41" fmla="*/ 26 h 32"/>
                  <a:gd name="T42" fmla="*/ 17 w 29"/>
                  <a:gd name="T43" fmla="*/ 26 h 32"/>
                  <a:gd name="T44" fmla="*/ 21 w 29"/>
                  <a:gd name="T45" fmla="*/ 25 h 32"/>
                  <a:gd name="T46" fmla="*/ 22 w 29"/>
                  <a:gd name="T47" fmla="*/ 21 h 32"/>
                  <a:gd name="T48" fmla="*/ 15 w 29"/>
                  <a:gd name="T49" fmla="*/ 2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9" h="32">
                    <a:moveTo>
                      <a:pt x="15" y="20"/>
                    </a:moveTo>
                    <a:cubicBezTo>
                      <a:pt x="15" y="15"/>
                      <a:pt x="15" y="15"/>
                      <a:pt x="15" y="15"/>
                    </a:cubicBezTo>
                    <a:cubicBezTo>
                      <a:pt x="29" y="17"/>
                      <a:pt x="29" y="17"/>
                      <a:pt x="29" y="17"/>
                    </a:cubicBezTo>
                    <a:cubicBezTo>
                      <a:pt x="27" y="29"/>
                      <a:pt x="27" y="29"/>
                      <a:pt x="27" y="29"/>
                    </a:cubicBezTo>
                    <a:cubicBezTo>
                      <a:pt x="25" y="30"/>
                      <a:pt x="23" y="30"/>
                      <a:pt x="21" y="31"/>
                    </a:cubicBezTo>
                    <a:cubicBezTo>
                      <a:pt x="18" y="32"/>
                      <a:pt x="16" y="32"/>
                      <a:pt x="13" y="31"/>
                    </a:cubicBezTo>
                    <a:cubicBezTo>
                      <a:pt x="10" y="31"/>
                      <a:pt x="7" y="30"/>
                      <a:pt x="5" y="28"/>
                    </a:cubicBezTo>
                    <a:cubicBezTo>
                      <a:pt x="3" y="26"/>
                      <a:pt x="2" y="24"/>
                      <a:pt x="1" y="22"/>
                    </a:cubicBezTo>
                    <a:cubicBezTo>
                      <a:pt x="0" y="19"/>
                      <a:pt x="0" y="16"/>
                      <a:pt x="0" y="14"/>
                    </a:cubicBezTo>
                    <a:cubicBezTo>
                      <a:pt x="1" y="11"/>
                      <a:pt x="2" y="8"/>
                      <a:pt x="3" y="6"/>
                    </a:cubicBezTo>
                    <a:cubicBezTo>
                      <a:pt x="5" y="3"/>
                      <a:pt x="7" y="2"/>
                      <a:pt x="10" y="1"/>
                    </a:cubicBezTo>
                    <a:cubicBezTo>
                      <a:pt x="12" y="0"/>
                      <a:pt x="15" y="0"/>
                      <a:pt x="18" y="1"/>
                    </a:cubicBezTo>
                    <a:cubicBezTo>
                      <a:pt x="21" y="1"/>
                      <a:pt x="24" y="2"/>
                      <a:pt x="26" y="4"/>
                    </a:cubicBezTo>
                    <a:cubicBezTo>
                      <a:pt x="28" y="6"/>
                      <a:pt x="29" y="8"/>
                      <a:pt x="29" y="11"/>
                    </a:cubicBezTo>
                    <a:cubicBezTo>
                      <a:pt x="23" y="11"/>
                      <a:pt x="23" y="11"/>
                      <a:pt x="23" y="11"/>
                    </a:cubicBezTo>
                    <a:cubicBezTo>
                      <a:pt x="23" y="10"/>
                      <a:pt x="22" y="9"/>
                      <a:pt x="21" y="8"/>
                    </a:cubicBezTo>
                    <a:cubicBezTo>
                      <a:pt x="20" y="7"/>
                      <a:pt x="18" y="6"/>
                      <a:pt x="17" y="6"/>
                    </a:cubicBezTo>
                    <a:cubicBezTo>
                      <a:pt x="14" y="5"/>
                      <a:pt x="12" y="6"/>
                      <a:pt x="10" y="7"/>
                    </a:cubicBezTo>
                    <a:cubicBezTo>
                      <a:pt x="8" y="9"/>
                      <a:pt x="7" y="11"/>
                      <a:pt x="7" y="14"/>
                    </a:cubicBezTo>
                    <a:cubicBezTo>
                      <a:pt x="6" y="18"/>
                      <a:pt x="6" y="21"/>
                      <a:pt x="8" y="23"/>
                    </a:cubicBezTo>
                    <a:cubicBezTo>
                      <a:pt x="9" y="25"/>
                      <a:pt x="11" y="26"/>
                      <a:pt x="14" y="26"/>
                    </a:cubicBezTo>
                    <a:cubicBezTo>
                      <a:pt x="15" y="26"/>
                      <a:pt x="16" y="26"/>
                      <a:pt x="17" y="26"/>
                    </a:cubicBezTo>
                    <a:cubicBezTo>
                      <a:pt x="19" y="26"/>
                      <a:pt x="20" y="25"/>
                      <a:pt x="21" y="25"/>
                    </a:cubicBezTo>
                    <a:cubicBezTo>
                      <a:pt x="22" y="21"/>
                      <a:pt x="22" y="21"/>
                      <a:pt x="22" y="21"/>
                    </a:cubicBezTo>
                    <a:lnTo>
                      <a:pt x="15" y="2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7" name="Freeform 15"/>
              <p:cNvSpPr/>
              <p:nvPr/>
            </p:nvSpPr>
            <p:spPr bwMode="auto">
              <a:xfrm>
                <a:off x="391584" y="908947"/>
                <a:ext cx="34095" cy="37116"/>
              </a:xfrm>
              <a:custGeom>
                <a:avLst/>
                <a:gdLst>
                  <a:gd name="T0" fmla="*/ 0 w 79"/>
                  <a:gd name="T1" fmla="*/ 67 h 86"/>
                  <a:gd name="T2" fmla="*/ 24 w 79"/>
                  <a:gd name="T3" fmla="*/ 0 h 86"/>
                  <a:gd name="T4" fmla="*/ 36 w 79"/>
                  <a:gd name="T5" fmla="*/ 5 h 86"/>
                  <a:gd name="T6" fmla="*/ 48 w 79"/>
                  <a:gd name="T7" fmla="*/ 60 h 86"/>
                  <a:gd name="T8" fmla="*/ 64 w 79"/>
                  <a:gd name="T9" fmla="*/ 14 h 86"/>
                  <a:gd name="T10" fmla="*/ 79 w 79"/>
                  <a:gd name="T11" fmla="*/ 19 h 86"/>
                  <a:gd name="T12" fmla="*/ 55 w 79"/>
                  <a:gd name="T13" fmla="*/ 86 h 86"/>
                  <a:gd name="T14" fmla="*/ 41 w 79"/>
                  <a:gd name="T15" fmla="*/ 81 h 86"/>
                  <a:gd name="T16" fmla="*/ 29 w 79"/>
                  <a:gd name="T17" fmla="*/ 26 h 86"/>
                  <a:gd name="T18" fmla="*/ 12 w 79"/>
                  <a:gd name="T19" fmla="*/ 72 h 86"/>
                  <a:gd name="T20" fmla="*/ 0 w 79"/>
                  <a:gd name="T21" fmla="*/ 6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9" h="86">
                    <a:moveTo>
                      <a:pt x="0" y="67"/>
                    </a:moveTo>
                    <a:lnTo>
                      <a:pt x="24" y="0"/>
                    </a:lnTo>
                    <a:lnTo>
                      <a:pt x="36" y="5"/>
                    </a:lnTo>
                    <a:lnTo>
                      <a:pt x="48" y="60"/>
                    </a:lnTo>
                    <a:lnTo>
                      <a:pt x="64" y="14"/>
                    </a:lnTo>
                    <a:lnTo>
                      <a:pt x="79" y="19"/>
                    </a:lnTo>
                    <a:lnTo>
                      <a:pt x="55" y="86"/>
                    </a:lnTo>
                    <a:lnTo>
                      <a:pt x="41" y="81"/>
                    </a:lnTo>
                    <a:lnTo>
                      <a:pt x="29" y="26"/>
                    </a:lnTo>
                    <a:lnTo>
                      <a:pt x="12" y="72"/>
                    </a:lnTo>
                    <a:lnTo>
                      <a:pt x="0" y="67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8" name="Freeform 16"/>
              <p:cNvSpPr/>
              <p:nvPr/>
            </p:nvSpPr>
            <p:spPr bwMode="auto">
              <a:xfrm>
                <a:off x="303110" y="850684"/>
                <a:ext cx="39705" cy="38842"/>
              </a:xfrm>
              <a:custGeom>
                <a:avLst/>
                <a:gdLst>
                  <a:gd name="T0" fmla="*/ 0 w 92"/>
                  <a:gd name="T1" fmla="*/ 47 h 90"/>
                  <a:gd name="T2" fmla="*/ 56 w 92"/>
                  <a:gd name="T3" fmla="*/ 0 h 90"/>
                  <a:gd name="T4" fmla="*/ 66 w 92"/>
                  <a:gd name="T5" fmla="*/ 12 h 90"/>
                  <a:gd name="T6" fmla="*/ 47 w 92"/>
                  <a:gd name="T7" fmla="*/ 64 h 90"/>
                  <a:gd name="T8" fmla="*/ 85 w 92"/>
                  <a:gd name="T9" fmla="*/ 33 h 90"/>
                  <a:gd name="T10" fmla="*/ 92 w 92"/>
                  <a:gd name="T11" fmla="*/ 43 h 90"/>
                  <a:gd name="T12" fmla="*/ 37 w 92"/>
                  <a:gd name="T13" fmla="*/ 90 h 90"/>
                  <a:gd name="T14" fmla="*/ 28 w 92"/>
                  <a:gd name="T15" fmla="*/ 78 h 90"/>
                  <a:gd name="T16" fmla="*/ 45 w 92"/>
                  <a:gd name="T17" fmla="*/ 26 h 90"/>
                  <a:gd name="T18" fmla="*/ 9 w 92"/>
                  <a:gd name="T19" fmla="*/ 57 h 90"/>
                  <a:gd name="T20" fmla="*/ 0 w 92"/>
                  <a:gd name="T21" fmla="*/ 47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2" h="90">
                    <a:moveTo>
                      <a:pt x="0" y="47"/>
                    </a:moveTo>
                    <a:lnTo>
                      <a:pt x="56" y="0"/>
                    </a:lnTo>
                    <a:lnTo>
                      <a:pt x="66" y="12"/>
                    </a:lnTo>
                    <a:lnTo>
                      <a:pt x="47" y="64"/>
                    </a:lnTo>
                    <a:lnTo>
                      <a:pt x="85" y="33"/>
                    </a:lnTo>
                    <a:lnTo>
                      <a:pt x="92" y="43"/>
                    </a:lnTo>
                    <a:lnTo>
                      <a:pt x="37" y="90"/>
                    </a:lnTo>
                    <a:lnTo>
                      <a:pt x="28" y="78"/>
                    </a:lnTo>
                    <a:lnTo>
                      <a:pt x="45" y="26"/>
                    </a:lnTo>
                    <a:lnTo>
                      <a:pt x="9" y="57"/>
                    </a:lnTo>
                    <a:lnTo>
                      <a:pt x="0" y="47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9" name="Freeform 17"/>
              <p:cNvSpPr>
                <a:spLocks noEditPoints="1"/>
              </p:cNvSpPr>
              <p:nvPr/>
            </p:nvSpPr>
            <p:spPr bwMode="auto">
              <a:xfrm>
                <a:off x="360079" y="896863"/>
                <a:ext cx="32800" cy="32800"/>
              </a:xfrm>
              <a:custGeom>
                <a:avLst/>
                <a:gdLst>
                  <a:gd name="T0" fmla="*/ 15 w 32"/>
                  <a:gd name="T1" fmla="*/ 6 h 32"/>
                  <a:gd name="T2" fmla="*/ 21 w 32"/>
                  <a:gd name="T3" fmla="*/ 7 h 32"/>
                  <a:gd name="T4" fmla="*/ 25 w 32"/>
                  <a:gd name="T5" fmla="*/ 13 h 32"/>
                  <a:gd name="T6" fmla="*/ 23 w 32"/>
                  <a:gd name="T7" fmla="*/ 20 h 32"/>
                  <a:gd name="T8" fmla="*/ 17 w 32"/>
                  <a:gd name="T9" fmla="*/ 26 h 32"/>
                  <a:gd name="T10" fmla="*/ 11 w 32"/>
                  <a:gd name="T11" fmla="*/ 25 h 32"/>
                  <a:gd name="T12" fmla="*/ 7 w 32"/>
                  <a:gd name="T13" fmla="*/ 20 h 32"/>
                  <a:gd name="T14" fmla="*/ 9 w 32"/>
                  <a:gd name="T15" fmla="*/ 12 h 32"/>
                  <a:gd name="T16" fmla="*/ 15 w 32"/>
                  <a:gd name="T17" fmla="*/ 6 h 32"/>
                  <a:gd name="T18" fmla="*/ 1 w 32"/>
                  <a:gd name="T19" fmla="*/ 20 h 32"/>
                  <a:gd name="T20" fmla="*/ 8 w 32"/>
                  <a:gd name="T21" fmla="*/ 29 h 32"/>
                  <a:gd name="T22" fmla="*/ 19 w 32"/>
                  <a:gd name="T23" fmla="*/ 31 h 32"/>
                  <a:gd name="T24" fmla="*/ 29 w 32"/>
                  <a:gd name="T25" fmla="*/ 24 h 32"/>
                  <a:gd name="T26" fmla="*/ 31 w 32"/>
                  <a:gd name="T27" fmla="*/ 12 h 32"/>
                  <a:gd name="T28" fmla="*/ 24 w 32"/>
                  <a:gd name="T29" fmla="*/ 3 h 32"/>
                  <a:gd name="T30" fmla="*/ 18 w 32"/>
                  <a:gd name="T31" fmla="*/ 1 h 32"/>
                  <a:gd name="T32" fmla="*/ 13 w 32"/>
                  <a:gd name="T33" fmla="*/ 1 h 32"/>
                  <a:gd name="T34" fmla="*/ 8 w 32"/>
                  <a:gd name="T35" fmla="*/ 3 h 32"/>
                  <a:gd name="T36" fmla="*/ 3 w 32"/>
                  <a:gd name="T37" fmla="*/ 9 h 32"/>
                  <a:gd name="T38" fmla="*/ 1 w 32"/>
                  <a:gd name="T39" fmla="*/ 2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2" h="32">
                    <a:moveTo>
                      <a:pt x="15" y="6"/>
                    </a:moveTo>
                    <a:cubicBezTo>
                      <a:pt x="17" y="6"/>
                      <a:pt x="19" y="6"/>
                      <a:pt x="21" y="7"/>
                    </a:cubicBezTo>
                    <a:cubicBezTo>
                      <a:pt x="24" y="9"/>
                      <a:pt x="25" y="10"/>
                      <a:pt x="25" y="13"/>
                    </a:cubicBezTo>
                    <a:cubicBezTo>
                      <a:pt x="26" y="15"/>
                      <a:pt x="25" y="17"/>
                      <a:pt x="23" y="20"/>
                    </a:cubicBezTo>
                    <a:cubicBezTo>
                      <a:pt x="21" y="23"/>
                      <a:pt x="19" y="25"/>
                      <a:pt x="17" y="26"/>
                    </a:cubicBezTo>
                    <a:cubicBezTo>
                      <a:pt x="15" y="27"/>
                      <a:pt x="13" y="26"/>
                      <a:pt x="11" y="25"/>
                    </a:cubicBezTo>
                    <a:cubicBezTo>
                      <a:pt x="8" y="24"/>
                      <a:pt x="7" y="22"/>
                      <a:pt x="7" y="20"/>
                    </a:cubicBezTo>
                    <a:cubicBezTo>
                      <a:pt x="6" y="17"/>
                      <a:pt x="7" y="15"/>
                      <a:pt x="9" y="12"/>
                    </a:cubicBezTo>
                    <a:cubicBezTo>
                      <a:pt x="11" y="9"/>
                      <a:pt x="13" y="7"/>
                      <a:pt x="15" y="6"/>
                    </a:cubicBezTo>
                    <a:close/>
                    <a:moveTo>
                      <a:pt x="1" y="20"/>
                    </a:moveTo>
                    <a:cubicBezTo>
                      <a:pt x="2" y="24"/>
                      <a:pt x="4" y="27"/>
                      <a:pt x="8" y="29"/>
                    </a:cubicBezTo>
                    <a:cubicBezTo>
                      <a:pt x="12" y="32"/>
                      <a:pt x="15" y="32"/>
                      <a:pt x="19" y="31"/>
                    </a:cubicBezTo>
                    <a:cubicBezTo>
                      <a:pt x="23" y="30"/>
                      <a:pt x="26" y="28"/>
                      <a:pt x="29" y="24"/>
                    </a:cubicBezTo>
                    <a:cubicBezTo>
                      <a:pt x="31" y="20"/>
                      <a:pt x="32" y="16"/>
                      <a:pt x="31" y="12"/>
                    </a:cubicBezTo>
                    <a:cubicBezTo>
                      <a:pt x="30" y="8"/>
                      <a:pt x="28" y="5"/>
                      <a:pt x="24" y="3"/>
                    </a:cubicBezTo>
                    <a:cubicBezTo>
                      <a:pt x="22" y="2"/>
                      <a:pt x="20" y="1"/>
                      <a:pt x="18" y="1"/>
                    </a:cubicBezTo>
                    <a:cubicBezTo>
                      <a:pt x="16" y="0"/>
                      <a:pt x="15" y="0"/>
                      <a:pt x="13" y="1"/>
                    </a:cubicBezTo>
                    <a:cubicBezTo>
                      <a:pt x="11" y="1"/>
                      <a:pt x="10" y="2"/>
                      <a:pt x="8" y="3"/>
                    </a:cubicBezTo>
                    <a:cubicBezTo>
                      <a:pt x="7" y="4"/>
                      <a:pt x="5" y="6"/>
                      <a:pt x="3" y="9"/>
                    </a:cubicBezTo>
                    <a:cubicBezTo>
                      <a:pt x="1" y="13"/>
                      <a:pt x="0" y="17"/>
                      <a:pt x="1" y="2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0" name="Freeform 18"/>
              <p:cNvSpPr>
                <a:spLocks noEditPoints="1"/>
              </p:cNvSpPr>
              <p:nvPr/>
            </p:nvSpPr>
            <p:spPr bwMode="auto">
              <a:xfrm>
                <a:off x="327279" y="873989"/>
                <a:ext cx="34958" cy="34958"/>
              </a:xfrm>
              <a:custGeom>
                <a:avLst/>
                <a:gdLst>
                  <a:gd name="T0" fmla="*/ 24 w 34"/>
                  <a:gd name="T1" fmla="*/ 9 h 34"/>
                  <a:gd name="T2" fmla="*/ 27 w 34"/>
                  <a:gd name="T3" fmla="*/ 13 h 34"/>
                  <a:gd name="T4" fmla="*/ 28 w 34"/>
                  <a:gd name="T5" fmla="*/ 15 h 34"/>
                  <a:gd name="T6" fmla="*/ 28 w 34"/>
                  <a:gd name="T7" fmla="*/ 19 h 34"/>
                  <a:gd name="T8" fmla="*/ 25 w 34"/>
                  <a:gd name="T9" fmla="*/ 23 h 34"/>
                  <a:gd name="T10" fmla="*/ 21 w 34"/>
                  <a:gd name="T11" fmla="*/ 27 h 34"/>
                  <a:gd name="T12" fmla="*/ 18 w 34"/>
                  <a:gd name="T13" fmla="*/ 28 h 34"/>
                  <a:gd name="T14" fmla="*/ 15 w 34"/>
                  <a:gd name="T15" fmla="*/ 28 h 34"/>
                  <a:gd name="T16" fmla="*/ 12 w 34"/>
                  <a:gd name="T17" fmla="*/ 25 h 34"/>
                  <a:gd name="T18" fmla="*/ 8 w 34"/>
                  <a:gd name="T19" fmla="*/ 23 h 34"/>
                  <a:gd name="T20" fmla="*/ 21 w 34"/>
                  <a:gd name="T21" fmla="*/ 7 h 34"/>
                  <a:gd name="T22" fmla="*/ 24 w 34"/>
                  <a:gd name="T23" fmla="*/ 9 h 34"/>
                  <a:gd name="T24" fmla="*/ 0 w 34"/>
                  <a:gd name="T25" fmla="*/ 23 h 34"/>
                  <a:gd name="T26" fmla="*/ 9 w 34"/>
                  <a:gd name="T27" fmla="*/ 30 h 34"/>
                  <a:gd name="T28" fmla="*/ 14 w 34"/>
                  <a:gd name="T29" fmla="*/ 33 h 34"/>
                  <a:gd name="T30" fmla="*/ 19 w 34"/>
                  <a:gd name="T31" fmla="*/ 34 h 34"/>
                  <a:gd name="T32" fmla="*/ 25 w 34"/>
                  <a:gd name="T33" fmla="*/ 32 h 34"/>
                  <a:gd name="T34" fmla="*/ 29 w 34"/>
                  <a:gd name="T35" fmla="*/ 28 h 34"/>
                  <a:gd name="T36" fmla="*/ 33 w 34"/>
                  <a:gd name="T37" fmla="*/ 21 h 34"/>
                  <a:gd name="T38" fmla="*/ 34 w 34"/>
                  <a:gd name="T39" fmla="*/ 16 h 34"/>
                  <a:gd name="T40" fmla="*/ 33 w 34"/>
                  <a:gd name="T41" fmla="*/ 11 h 34"/>
                  <a:gd name="T42" fmla="*/ 29 w 34"/>
                  <a:gd name="T43" fmla="*/ 7 h 34"/>
                  <a:gd name="T44" fmla="*/ 20 w 34"/>
                  <a:gd name="T45" fmla="*/ 0 h 34"/>
                  <a:gd name="T46" fmla="*/ 0 w 34"/>
                  <a:gd name="T47" fmla="*/ 2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4" h="34">
                    <a:moveTo>
                      <a:pt x="24" y="9"/>
                    </a:moveTo>
                    <a:cubicBezTo>
                      <a:pt x="25" y="11"/>
                      <a:pt x="27" y="12"/>
                      <a:pt x="27" y="13"/>
                    </a:cubicBezTo>
                    <a:cubicBezTo>
                      <a:pt x="28" y="14"/>
                      <a:pt x="28" y="14"/>
                      <a:pt x="28" y="15"/>
                    </a:cubicBezTo>
                    <a:cubicBezTo>
                      <a:pt x="29" y="16"/>
                      <a:pt x="28" y="18"/>
                      <a:pt x="28" y="19"/>
                    </a:cubicBezTo>
                    <a:cubicBezTo>
                      <a:pt x="27" y="20"/>
                      <a:pt x="26" y="22"/>
                      <a:pt x="25" y="23"/>
                    </a:cubicBezTo>
                    <a:cubicBezTo>
                      <a:pt x="23" y="25"/>
                      <a:pt x="22" y="26"/>
                      <a:pt x="21" y="27"/>
                    </a:cubicBezTo>
                    <a:cubicBezTo>
                      <a:pt x="20" y="28"/>
                      <a:pt x="18" y="28"/>
                      <a:pt x="18" y="28"/>
                    </a:cubicBezTo>
                    <a:cubicBezTo>
                      <a:pt x="17" y="28"/>
                      <a:pt x="16" y="28"/>
                      <a:pt x="15" y="28"/>
                    </a:cubicBezTo>
                    <a:cubicBezTo>
                      <a:pt x="14" y="27"/>
                      <a:pt x="13" y="27"/>
                      <a:pt x="12" y="25"/>
                    </a:cubicBezTo>
                    <a:cubicBezTo>
                      <a:pt x="8" y="23"/>
                      <a:pt x="8" y="23"/>
                      <a:pt x="8" y="23"/>
                    </a:cubicBezTo>
                    <a:cubicBezTo>
                      <a:pt x="21" y="7"/>
                      <a:pt x="21" y="7"/>
                      <a:pt x="21" y="7"/>
                    </a:cubicBezTo>
                    <a:lnTo>
                      <a:pt x="24" y="9"/>
                    </a:lnTo>
                    <a:close/>
                    <a:moveTo>
                      <a:pt x="0" y="23"/>
                    </a:moveTo>
                    <a:cubicBezTo>
                      <a:pt x="9" y="30"/>
                      <a:pt x="9" y="30"/>
                      <a:pt x="9" y="30"/>
                    </a:cubicBezTo>
                    <a:cubicBezTo>
                      <a:pt x="11" y="31"/>
                      <a:pt x="12" y="32"/>
                      <a:pt x="14" y="33"/>
                    </a:cubicBezTo>
                    <a:cubicBezTo>
                      <a:pt x="15" y="34"/>
                      <a:pt x="17" y="34"/>
                      <a:pt x="19" y="34"/>
                    </a:cubicBezTo>
                    <a:cubicBezTo>
                      <a:pt x="21" y="34"/>
                      <a:pt x="23" y="33"/>
                      <a:pt x="25" y="32"/>
                    </a:cubicBezTo>
                    <a:cubicBezTo>
                      <a:pt x="26" y="31"/>
                      <a:pt x="28" y="29"/>
                      <a:pt x="29" y="28"/>
                    </a:cubicBezTo>
                    <a:cubicBezTo>
                      <a:pt x="31" y="25"/>
                      <a:pt x="33" y="23"/>
                      <a:pt x="33" y="21"/>
                    </a:cubicBezTo>
                    <a:cubicBezTo>
                      <a:pt x="34" y="20"/>
                      <a:pt x="34" y="18"/>
                      <a:pt x="34" y="16"/>
                    </a:cubicBezTo>
                    <a:cubicBezTo>
                      <a:pt x="34" y="14"/>
                      <a:pt x="34" y="12"/>
                      <a:pt x="33" y="11"/>
                    </a:cubicBezTo>
                    <a:cubicBezTo>
                      <a:pt x="32" y="10"/>
                      <a:pt x="31" y="8"/>
                      <a:pt x="29" y="7"/>
                    </a:cubicBezTo>
                    <a:cubicBezTo>
                      <a:pt x="20" y="0"/>
                      <a:pt x="20" y="0"/>
                      <a:pt x="20" y="0"/>
                    </a:cubicBezTo>
                    <a:lnTo>
                      <a:pt x="0" y="2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1" name="Freeform 19"/>
              <p:cNvSpPr>
                <a:spLocks noEditPoints="1"/>
              </p:cNvSpPr>
              <p:nvPr/>
            </p:nvSpPr>
            <p:spPr bwMode="auto">
              <a:xfrm>
                <a:off x="282394" y="832126"/>
                <a:ext cx="36684" cy="31937"/>
              </a:xfrm>
              <a:custGeom>
                <a:avLst/>
                <a:gdLst>
                  <a:gd name="T0" fmla="*/ 38 w 85"/>
                  <a:gd name="T1" fmla="*/ 19 h 74"/>
                  <a:gd name="T2" fmla="*/ 67 w 85"/>
                  <a:gd name="T3" fmla="*/ 14 h 74"/>
                  <a:gd name="T4" fmla="*/ 50 w 85"/>
                  <a:gd name="T5" fmla="*/ 36 h 74"/>
                  <a:gd name="T6" fmla="*/ 38 w 85"/>
                  <a:gd name="T7" fmla="*/ 19 h 74"/>
                  <a:gd name="T8" fmla="*/ 85 w 85"/>
                  <a:gd name="T9" fmla="*/ 14 h 74"/>
                  <a:gd name="T10" fmla="*/ 78 w 85"/>
                  <a:gd name="T11" fmla="*/ 0 h 74"/>
                  <a:gd name="T12" fmla="*/ 0 w 85"/>
                  <a:gd name="T13" fmla="*/ 12 h 74"/>
                  <a:gd name="T14" fmla="*/ 10 w 85"/>
                  <a:gd name="T15" fmla="*/ 24 h 74"/>
                  <a:gd name="T16" fmla="*/ 26 w 85"/>
                  <a:gd name="T17" fmla="*/ 21 h 74"/>
                  <a:gd name="T18" fmla="*/ 40 w 85"/>
                  <a:gd name="T19" fmla="*/ 47 h 74"/>
                  <a:gd name="T20" fmla="*/ 29 w 85"/>
                  <a:gd name="T21" fmla="*/ 59 h 74"/>
                  <a:gd name="T22" fmla="*/ 38 w 85"/>
                  <a:gd name="T23" fmla="*/ 74 h 74"/>
                  <a:gd name="T24" fmla="*/ 85 w 85"/>
                  <a:gd name="T25" fmla="*/ 14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5" h="74">
                    <a:moveTo>
                      <a:pt x="38" y="19"/>
                    </a:moveTo>
                    <a:lnTo>
                      <a:pt x="67" y="14"/>
                    </a:lnTo>
                    <a:lnTo>
                      <a:pt x="50" y="36"/>
                    </a:lnTo>
                    <a:lnTo>
                      <a:pt x="38" y="19"/>
                    </a:lnTo>
                    <a:close/>
                    <a:moveTo>
                      <a:pt x="85" y="14"/>
                    </a:moveTo>
                    <a:lnTo>
                      <a:pt x="78" y="0"/>
                    </a:lnTo>
                    <a:lnTo>
                      <a:pt x="0" y="12"/>
                    </a:lnTo>
                    <a:lnTo>
                      <a:pt x="10" y="24"/>
                    </a:lnTo>
                    <a:lnTo>
                      <a:pt x="26" y="21"/>
                    </a:lnTo>
                    <a:lnTo>
                      <a:pt x="40" y="47"/>
                    </a:lnTo>
                    <a:lnTo>
                      <a:pt x="29" y="59"/>
                    </a:lnTo>
                    <a:lnTo>
                      <a:pt x="38" y="74"/>
                    </a:lnTo>
                    <a:lnTo>
                      <a:pt x="85" y="1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2" name="Freeform 20"/>
              <p:cNvSpPr/>
              <p:nvPr/>
            </p:nvSpPr>
            <p:spPr bwMode="auto">
              <a:xfrm>
                <a:off x="271173" y="796305"/>
                <a:ext cx="37979" cy="32800"/>
              </a:xfrm>
              <a:custGeom>
                <a:avLst/>
                <a:gdLst>
                  <a:gd name="T0" fmla="*/ 0 w 88"/>
                  <a:gd name="T1" fmla="*/ 24 h 76"/>
                  <a:gd name="T2" fmla="*/ 66 w 88"/>
                  <a:gd name="T3" fmla="*/ 0 h 76"/>
                  <a:gd name="T4" fmla="*/ 71 w 88"/>
                  <a:gd name="T5" fmla="*/ 12 h 76"/>
                  <a:gd name="T6" fmla="*/ 45 w 88"/>
                  <a:gd name="T7" fmla="*/ 24 h 76"/>
                  <a:gd name="T8" fmla="*/ 55 w 88"/>
                  <a:gd name="T9" fmla="*/ 50 h 76"/>
                  <a:gd name="T10" fmla="*/ 83 w 88"/>
                  <a:gd name="T11" fmla="*/ 40 h 76"/>
                  <a:gd name="T12" fmla="*/ 88 w 88"/>
                  <a:gd name="T13" fmla="*/ 52 h 76"/>
                  <a:gd name="T14" fmla="*/ 19 w 88"/>
                  <a:gd name="T15" fmla="*/ 76 h 76"/>
                  <a:gd name="T16" fmla="*/ 14 w 88"/>
                  <a:gd name="T17" fmla="*/ 64 h 76"/>
                  <a:gd name="T18" fmla="*/ 43 w 88"/>
                  <a:gd name="T19" fmla="*/ 52 h 76"/>
                  <a:gd name="T20" fmla="*/ 33 w 88"/>
                  <a:gd name="T21" fmla="*/ 26 h 76"/>
                  <a:gd name="T22" fmla="*/ 5 w 88"/>
                  <a:gd name="T23" fmla="*/ 38 h 76"/>
                  <a:gd name="T24" fmla="*/ 0 w 88"/>
                  <a:gd name="T25" fmla="*/ 24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8" h="76">
                    <a:moveTo>
                      <a:pt x="0" y="24"/>
                    </a:moveTo>
                    <a:lnTo>
                      <a:pt x="66" y="0"/>
                    </a:lnTo>
                    <a:lnTo>
                      <a:pt x="71" y="12"/>
                    </a:lnTo>
                    <a:lnTo>
                      <a:pt x="45" y="24"/>
                    </a:lnTo>
                    <a:lnTo>
                      <a:pt x="55" y="50"/>
                    </a:lnTo>
                    <a:lnTo>
                      <a:pt x="83" y="40"/>
                    </a:lnTo>
                    <a:lnTo>
                      <a:pt x="88" y="52"/>
                    </a:lnTo>
                    <a:lnTo>
                      <a:pt x="19" y="76"/>
                    </a:lnTo>
                    <a:lnTo>
                      <a:pt x="14" y="64"/>
                    </a:lnTo>
                    <a:lnTo>
                      <a:pt x="43" y="52"/>
                    </a:lnTo>
                    <a:lnTo>
                      <a:pt x="33" y="26"/>
                    </a:lnTo>
                    <a:lnTo>
                      <a:pt x="5" y="38"/>
                    </a:lnTo>
                    <a:lnTo>
                      <a:pt x="0" y="2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3" name="Freeform 21"/>
              <p:cNvSpPr/>
              <p:nvPr/>
            </p:nvSpPr>
            <p:spPr bwMode="auto">
              <a:xfrm>
                <a:off x="264268" y="768683"/>
                <a:ext cx="33663" cy="26326"/>
              </a:xfrm>
              <a:custGeom>
                <a:avLst/>
                <a:gdLst>
                  <a:gd name="T0" fmla="*/ 9 w 33"/>
                  <a:gd name="T1" fmla="*/ 1 h 26"/>
                  <a:gd name="T2" fmla="*/ 11 w 33"/>
                  <a:gd name="T3" fmla="*/ 7 h 26"/>
                  <a:gd name="T4" fmla="*/ 7 w 33"/>
                  <a:gd name="T5" fmla="*/ 10 h 26"/>
                  <a:gd name="T6" fmla="*/ 6 w 33"/>
                  <a:gd name="T7" fmla="*/ 15 h 26"/>
                  <a:gd name="T8" fmla="*/ 8 w 33"/>
                  <a:gd name="T9" fmla="*/ 19 h 26"/>
                  <a:gd name="T10" fmla="*/ 11 w 33"/>
                  <a:gd name="T11" fmla="*/ 20 h 26"/>
                  <a:gd name="T12" fmla="*/ 13 w 33"/>
                  <a:gd name="T13" fmla="*/ 19 h 26"/>
                  <a:gd name="T14" fmla="*/ 14 w 33"/>
                  <a:gd name="T15" fmla="*/ 16 h 26"/>
                  <a:gd name="T16" fmla="*/ 14 w 33"/>
                  <a:gd name="T17" fmla="*/ 11 h 26"/>
                  <a:gd name="T18" fmla="*/ 16 w 33"/>
                  <a:gd name="T19" fmla="*/ 4 h 26"/>
                  <a:gd name="T20" fmla="*/ 22 w 33"/>
                  <a:gd name="T21" fmla="*/ 0 h 26"/>
                  <a:gd name="T22" fmla="*/ 26 w 33"/>
                  <a:gd name="T23" fmla="*/ 1 h 26"/>
                  <a:gd name="T24" fmla="*/ 30 w 33"/>
                  <a:gd name="T25" fmla="*/ 4 h 26"/>
                  <a:gd name="T26" fmla="*/ 32 w 33"/>
                  <a:gd name="T27" fmla="*/ 10 h 26"/>
                  <a:gd name="T28" fmla="*/ 31 w 33"/>
                  <a:gd name="T29" fmla="*/ 18 h 26"/>
                  <a:gd name="T30" fmla="*/ 25 w 33"/>
                  <a:gd name="T31" fmla="*/ 22 h 26"/>
                  <a:gd name="T32" fmla="*/ 24 w 33"/>
                  <a:gd name="T33" fmla="*/ 17 h 26"/>
                  <a:gd name="T34" fmla="*/ 27 w 33"/>
                  <a:gd name="T35" fmla="*/ 14 h 26"/>
                  <a:gd name="T36" fmla="*/ 27 w 33"/>
                  <a:gd name="T37" fmla="*/ 10 h 26"/>
                  <a:gd name="T38" fmla="*/ 25 w 33"/>
                  <a:gd name="T39" fmla="*/ 7 h 26"/>
                  <a:gd name="T40" fmla="*/ 23 w 33"/>
                  <a:gd name="T41" fmla="*/ 6 h 26"/>
                  <a:gd name="T42" fmla="*/ 21 w 33"/>
                  <a:gd name="T43" fmla="*/ 7 h 26"/>
                  <a:gd name="T44" fmla="*/ 20 w 33"/>
                  <a:gd name="T45" fmla="*/ 13 h 26"/>
                  <a:gd name="T46" fmla="*/ 19 w 33"/>
                  <a:gd name="T47" fmla="*/ 20 h 26"/>
                  <a:gd name="T48" fmla="*/ 17 w 33"/>
                  <a:gd name="T49" fmla="*/ 24 h 26"/>
                  <a:gd name="T50" fmla="*/ 12 w 33"/>
                  <a:gd name="T51" fmla="*/ 26 h 26"/>
                  <a:gd name="T52" fmla="*/ 7 w 33"/>
                  <a:gd name="T53" fmla="*/ 25 h 26"/>
                  <a:gd name="T54" fmla="*/ 3 w 33"/>
                  <a:gd name="T55" fmla="*/ 22 h 26"/>
                  <a:gd name="T56" fmla="*/ 1 w 33"/>
                  <a:gd name="T57" fmla="*/ 15 h 26"/>
                  <a:gd name="T58" fmla="*/ 2 w 33"/>
                  <a:gd name="T59" fmla="*/ 6 h 26"/>
                  <a:gd name="T60" fmla="*/ 9 w 33"/>
                  <a:gd name="T61" fmla="*/ 1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3" h="26">
                    <a:moveTo>
                      <a:pt x="9" y="1"/>
                    </a:moveTo>
                    <a:cubicBezTo>
                      <a:pt x="11" y="7"/>
                      <a:pt x="11" y="7"/>
                      <a:pt x="11" y="7"/>
                    </a:cubicBezTo>
                    <a:cubicBezTo>
                      <a:pt x="9" y="8"/>
                      <a:pt x="7" y="9"/>
                      <a:pt x="7" y="10"/>
                    </a:cubicBezTo>
                    <a:cubicBezTo>
                      <a:pt x="6" y="11"/>
                      <a:pt x="6" y="13"/>
                      <a:pt x="6" y="15"/>
                    </a:cubicBezTo>
                    <a:cubicBezTo>
                      <a:pt x="6" y="16"/>
                      <a:pt x="7" y="18"/>
                      <a:pt x="8" y="19"/>
                    </a:cubicBezTo>
                    <a:cubicBezTo>
                      <a:pt x="9" y="19"/>
                      <a:pt x="10" y="20"/>
                      <a:pt x="11" y="20"/>
                    </a:cubicBezTo>
                    <a:cubicBezTo>
                      <a:pt x="12" y="19"/>
                      <a:pt x="12" y="19"/>
                      <a:pt x="13" y="19"/>
                    </a:cubicBezTo>
                    <a:cubicBezTo>
                      <a:pt x="13" y="18"/>
                      <a:pt x="14" y="17"/>
                      <a:pt x="14" y="16"/>
                    </a:cubicBezTo>
                    <a:cubicBezTo>
                      <a:pt x="14" y="16"/>
                      <a:pt x="14" y="14"/>
                      <a:pt x="14" y="11"/>
                    </a:cubicBezTo>
                    <a:cubicBezTo>
                      <a:pt x="14" y="8"/>
                      <a:pt x="15" y="6"/>
                      <a:pt x="16" y="4"/>
                    </a:cubicBezTo>
                    <a:cubicBezTo>
                      <a:pt x="17" y="2"/>
                      <a:pt x="19" y="1"/>
                      <a:pt x="22" y="0"/>
                    </a:cubicBezTo>
                    <a:cubicBezTo>
                      <a:pt x="23" y="0"/>
                      <a:pt x="25" y="0"/>
                      <a:pt x="26" y="1"/>
                    </a:cubicBezTo>
                    <a:cubicBezTo>
                      <a:pt x="28" y="1"/>
                      <a:pt x="29" y="2"/>
                      <a:pt x="30" y="4"/>
                    </a:cubicBezTo>
                    <a:cubicBezTo>
                      <a:pt x="31" y="5"/>
                      <a:pt x="31" y="7"/>
                      <a:pt x="32" y="10"/>
                    </a:cubicBezTo>
                    <a:cubicBezTo>
                      <a:pt x="33" y="13"/>
                      <a:pt x="32" y="16"/>
                      <a:pt x="31" y="18"/>
                    </a:cubicBezTo>
                    <a:cubicBezTo>
                      <a:pt x="30" y="20"/>
                      <a:pt x="28" y="22"/>
                      <a:pt x="25" y="22"/>
                    </a:cubicBezTo>
                    <a:cubicBezTo>
                      <a:pt x="24" y="17"/>
                      <a:pt x="24" y="17"/>
                      <a:pt x="24" y="17"/>
                    </a:cubicBezTo>
                    <a:cubicBezTo>
                      <a:pt x="25" y="16"/>
                      <a:pt x="26" y="15"/>
                      <a:pt x="27" y="14"/>
                    </a:cubicBezTo>
                    <a:cubicBezTo>
                      <a:pt x="27" y="13"/>
                      <a:pt x="27" y="12"/>
                      <a:pt x="27" y="10"/>
                    </a:cubicBezTo>
                    <a:cubicBezTo>
                      <a:pt x="27" y="9"/>
                      <a:pt x="26" y="7"/>
                      <a:pt x="25" y="7"/>
                    </a:cubicBezTo>
                    <a:cubicBezTo>
                      <a:pt x="24" y="6"/>
                      <a:pt x="24" y="6"/>
                      <a:pt x="23" y="6"/>
                    </a:cubicBezTo>
                    <a:cubicBezTo>
                      <a:pt x="22" y="6"/>
                      <a:pt x="22" y="6"/>
                      <a:pt x="21" y="7"/>
                    </a:cubicBezTo>
                    <a:cubicBezTo>
                      <a:pt x="21" y="8"/>
                      <a:pt x="21" y="10"/>
                      <a:pt x="20" y="13"/>
                    </a:cubicBezTo>
                    <a:cubicBezTo>
                      <a:pt x="20" y="16"/>
                      <a:pt x="20" y="18"/>
                      <a:pt x="19" y="20"/>
                    </a:cubicBezTo>
                    <a:cubicBezTo>
                      <a:pt x="19" y="21"/>
                      <a:pt x="18" y="23"/>
                      <a:pt x="17" y="24"/>
                    </a:cubicBezTo>
                    <a:cubicBezTo>
                      <a:pt x="16" y="25"/>
                      <a:pt x="14" y="25"/>
                      <a:pt x="12" y="26"/>
                    </a:cubicBezTo>
                    <a:cubicBezTo>
                      <a:pt x="11" y="26"/>
                      <a:pt x="9" y="26"/>
                      <a:pt x="7" y="25"/>
                    </a:cubicBezTo>
                    <a:cubicBezTo>
                      <a:pt x="6" y="24"/>
                      <a:pt x="4" y="23"/>
                      <a:pt x="3" y="22"/>
                    </a:cubicBezTo>
                    <a:cubicBezTo>
                      <a:pt x="2" y="20"/>
                      <a:pt x="1" y="18"/>
                      <a:pt x="1" y="15"/>
                    </a:cubicBezTo>
                    <a:cubicBezTo>
                      <a:pt x="0" y="12"/>
                      <a:pt x="0" y="9"/>
                      <a:pt x="2" y="6"/>
                    </a:cubicBezTo>
                    <a:cubicBezTo>
                      <a:pt x="3" y="4"/>
                      <a:pt x="6" y="2"/>
                      <a:pt x="9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4" name="Freeform 22"/>
              <p:cNvSpPr/>
              <p:nvPr/>
            </p:nvSpPr>
            <p:spPr bwMode="auto">
              <a:xfrm>
                <a:off x="477469" y="920168"/>
                <a:ext cx="26758" cy="32800"/>
              </a:xfrm>
              <a:custGeom>
                <a:avLst/>
                <a:gdLst>
                  <a:gd name="T0" fmla="*/ 0 w 26"/>
                  <a:gd name="T1" fmla="*/ 3 h 32"/>
                  <a:gd name="T2" fmla="*/ 6 w 26"/>
                  <a:gd name="T3" fmla="*/ 2 h 32"/>
                  <a:gd name="T4" fmla="*/ 8 w 26"/>
                  <a:gd name="T5" fmla="*/ 18 h 32"/>
                  <a:gd name="T6" fmla="*/ 8 w 26"/>
                  <a:gd name="T7" fmla="*/ 23 h 32"/>
                  <a:gd name="T8" fmla="*/ 10 w 26"/>
                  <a:gd name="T9" fmla="*/ 26 h 32"/>
                  <a:gd name="T10" fmla="*/ 14 w 26"/>
                  <a:gd name="T11" fmla="*/ 27 h 32"/>
                  <a:gd name="T12" fmla="*/ 18 w 26"/>
                  <a:gd name="T13" fmla="*/ 25 h 32"/>
                  <a:gd name="T14" fmla="*/ 20 w 26"/>
                  <a:gd name="T15" fmla="*/ 23 h 32"/>
                  <a:gd name="T16" fmla="*/ 19 w 26"/>
                  <a:gd name="T17" fmla="*/ 17 h 32"/>
                  <a:gd name="T18" fmla="*/ 18 w 26"/>
                  <a:gd name="T19" fmla="*/ 1 h 32"/>
                  <a:gd name="T20" fmla="*/ 24 w 26"/>
                  <a:gd name="T21" fmla="*/ 0 h 32"/>
                  <a:gd name="T22" fmla="*/ 25 w 26"/>
                  <a:gd name="T23" fmla="*/ 16 h 32"/>
                  <a:gd name="T24" fmla="*/ 26 w 26"/>
                  <a:gd name="T25" fmla="*/ 24 h 32"/>
                  <a:gd name="T26" fmla="*/ 24 w 26"/>
                  <a:gd name="T27" fmla="*/ 28 h 32"/>
                  <a:gd name="T28" fmla="*/ 21 w 26"/>
                  <a:gd name="T29" fmla="*/ 30 h 32"/>
                  <a:gd name="T30" fmla="*/ 15 w 26"/>
                  <a:gd name="T31" fmla="*/ 32 h 32"/>
                  <a:gd name="T32" fmla="*/ 8 w 26"/>
                  <a:gd name="T33" fmla="*/ 31 h 32"/>
                  <a:gd name="T34" fmla="*/ 5 w 26"/>
                  <a:gd name="T35" fmla="*/ 29 h 32"/>
                  <a:gd name="T36" fmla="*/ 3 w 26"/>
                  <a:gd name="T37" fmla="*/ 26 h 32"/>
                  <a:gd name="T38" fmla="*/ 1 w 26"/>
                  <a:gd name="T39" fmla="*/ 18 h 32"/>
                  <a:gd name="T40" fmla="*/ 0 w 26"/>
                  <a:gd name="T41" fmla="*/ 3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6" h="32">
                    <a:moveTo>
                      <a:pt x="0" y="3"/>
                    </a:moveTo>
                    <a:cubicBezTo>
                      <a:pt x="6" y="2"/>
                      <a:pt x="6" y="2"/>
                      <a:pt x="6" y="2"/>
                    </a:cubicBezTo>
                    <a:cubicBezTo>
                      <a:pt x="8" y="18"/>
                      <a:pt x="8" y="18"/>
                      <a:pt x="8" y="18"/>
                    </a:cubicBezTo>
                    <a:cubicBezTo>
                      <a:pt x="8" y="21"/>
                      <a:pt x="8" y="22"/>
                      <a:pt x="8" y="23"/>
                    </a:cubicBezTo>
                    <a:cubicBezTo>
                      <a:pt x="9" y="24"/>
                      <a:pt x="9" y="25"/>
                      <a:pt x="10" y="26"/>
                    </a:cubicBezTo>
                    <a:cubicBezTo>
                      <a:pt x="11" y="27"/>
                      <a:pt x="13" y="27"/>
                      <a:pt x="14" y="27"/>
                    </a:cubicBezTo>
                    <a:cubicBezTo>
                      <a:pt x="16" y="27"/>
                      <a:pt x="17" y="26"/>
                      <a:pt x="18" y="25"/>
                    </a:cubicBezTo>
                    <a:cubicBezTo>
                      <a:pt x="19" y="25"/>
                      <a:pt x="20" y="24"/>
                      <a:pt x="20" y="23"/>
                    </a:cubicBezTo>
                    <a:cubicBezTo>
                      <a:pt x="20" y="22"/>
                      <a:pt x="20" y="20"/>
                      <a:pt x="19" y="17"/>
                    </a:cubicBezTo>
                    <a:cubicBezTo>
                      <a:pt x="18" y="1"/>
                      <a:pt x="18" y="1"/>
                      <a:pt x="18" y="1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5" y="16"/>
                      <a:pt x="25" y="16"/>
                      <a:pt x="25" y="16"/>
                    </a:cubicBezTo>
                    <a:cubicBezTo>
                      <a:pt x="26" y="20"/>
                      <a:pt x="26" y="22"/>
                      <a:pt x="26" y="24"/>
                    </a:cubicBezTo>
                    <a:cubicBezTo>
                      <a:pt x="25" y="25"/>
                      <a:pt x="25" y="27"/>
                      <a:pt x="24" y="28"/>
                    </a:cubicBezTo>
                    <a:cubicBezTo>
                      <a:pt x="23" y="29"/>
                      <a:pt x="22" y="30"/>
                      <a:pt x="21" y="30"/>
                    </a:cubicBezTo>
                    <a:cubicBezTo>
                      <a:pt x="19" y="31"/>
                      <a:pt x="17" y="32"/>
                      <a:pt x="15" y="32"/>
                    </a:cubicBezTo>
                    <a:cubicBezTo>
                      <a:pt x="12" y="32"/>
                      <a:pt x="10" y="32"/>
                      <a:pt x="8" y="31"/>
                    </a:cubicBezTo>
                    <a:cubicBezTo>
                      <a:pt x="7" y="31"/>
                      <a:pt x="6" y="30"/>
                      <a:pt x="5" y="29"/>
                    </a:cubicBezTo>
                    <a:cubicBezTo>
                      <a:pt x="4" y="28"/>
                      <a:pt x="3" y="27"/>
                      <a:pt x="3" y="26"/>
                    </a:cubicBezTo>
                    <a:cubicBezTo>
                      <a:pt x="2" y="24"/>
                      <a:pt x="2" y="22"/>
                      <a:pt x="1" y="18"/>
                    </a:cubicBezTo>
                    <a:lnTo>
                      <a:pt x="0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5" name="Freeform 23"/>
              <p:cNvSpPr/>
              <p:nvPr/>
            </p:nvSpPr>
            <p:spPr bwMode="auto">
              <a:xfrm>
                <a:off x="508111" y="913263"/>
                <a:ext cx="32800" cy="35821"/>
              </a:xfrm>
              <a:custGeom>
                <a:avLst/>
                <a:gdLst>
                  <a:gd name="T0" fmla="*/ 21 w 76"/>
                  <a:gd name="T1" fmla="*/ 83 h 83"/>
                  <a:gd name="T2" fmla="*/ 0 w 76"/>
                  <a:gd name="T3" fmla="*/ 14 h 83"/>
                  <a:gd name="T4" fmla="*/ 14 w 76"/>
                  <a:gd name="T5" fmla="*/ 12 h 83"/>
                  <a:gd name="T6" fmla="*/ 57 w 76"/>
                  <a:gd name="T7" fmla="*/ 50 h 83"/>
                  <a:gd name="T8" fmla="*/ 43 w 76"/>
                  <a:gd name="T9" fmla="*/ 2 h 83"/>
                  <a:gd name="T10" fmla="*/ 55 w 76"/>
                  <a:gd name="T11" fmla="*/ 0 h 83"/>
                  <a:gd name="T12" fmla="*/ 76 w 76"/>
                  <a:gd name="T13" fmla="*/ 69 h 83"/>
                  <a:gd name="T14" fmla="*/ 62 w 76"/>
                  <a:gd name="T15" fmla="*/ 71 h 83"/>
                  <a:gd name="T16" fmla="*/ 21 w 76"/>
                  <a:gd name="T17" fmla="*/ 35 h 83"/>
                  <a:gd name="T18" fmla="*/ 33 w 76"/>
                  <a:gd name="T19" fmla="*/ 81 h 83"/>
                  <a:gd name="T20" fmla="*/ 21 w 76"/>
                  <a:gd name="T21" fmla="*/ 83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6" h="83">
                    <a:moveTo>
                      <a:pt x="21" y="83"/>
                    </a:moveTo>
                    <a:lnTo>
                      <a:pt x="0" y="14"/>
                    </a:lnTo>
                    <a:lnTo>
                      <a:pt x="14" y="12"/>
                    </a:lnTo>
                    <a:lnTo>
                      <a:pt x="57" y="50"/>
                    </a:lnTo>
                    <a:lnTo>
                      <a:pt x="43" y="2"/>
                    </a:lnTo>
                    <a:lnTo>
                      <a:pt x="55" y="0"/>
                    </a:lnTo>
                    <a:lnTo>
                      <a:pt x="76" y="69"/>
                    </a:lnTo>
                    <a:lnTo>
                      <a:pt x="62" y="71"/>
                    </a:lnTo>
                    <a:lnTo>
                      <a:pt x="21" y="35"/>
                    </a:lnTo>
                    <a:lnTo>
                      <a:pt x="33" y="81"/>
                    </a:lnTo>
                    <a:lnTo>
                      <a:pt x="21" y="8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6" name="Freeform 24"/>
              <p:cNvSpPr/>
              <p:nvPr/>
            </p:nvSpPr>
            <p:spPr bwMode="auto">
              <a:xfrm>
                <a:off x="538753" y="908084"/>
                <a:ext cx="17263" cy="30642"/>
              </a:xfrm>
              <a:custGeom>
                <a:avLst/>
                <a:gdLst>
                  <a:gd name="T0" fmla="*/ 26 w 40"/>
                  <a:gd name="T1" fmla="*/ 71 h 71"/>
                  <a:gd name="T2" fmla="*/ 0 w 40"/>
                  <a:gd name="T3" fmla="*/ 5 h 71"/>
                  <a:gd name="T4" fmla="*/ 12 w 40"/>
                  <a:gd name="T5" fmla="*/ 0 h 71"/>
                  <a:gd name="T6" fmla="*/ 40 w 40"/>
                  <a:gd name="T7" fmla="*/ 66 h 71"/>
                  <a:gd name="T8" fmla="*/ 26 w 40"/>
                  <a:gd name="T9" fmla="*/ 71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71">
                    <a:moveTo>
                      <a:pt x="26" y="71"/>
                    </a:moveTo>
                    <a:lnTo>
                      <a:pt x="0" y="5"/>
                    </a:lnTo>
                    <a:lnTo>
                      <a:pt x="12" y="0"/>
                    </a:lnTo>
                    <a:lnTo>
                      <a:pt x="40" y="66"/>
                    </a:lnTo>
                    <a:lnTo>
                      <a:pt x="26" y="7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7" name="Freeform 25"/>
              <p:cNvSpPr/>
              <p:nvPr/>
            </p:nvSpPr>
            <p:spPr bwMode="auto">
              <a:xfrm>
                <a:off x="546953" y="893842"/>
                <a:ext cx="30642" cy="34526"/>
              </a:xfrm>
              <a:custGeom>
                <a:avLst/>
                <a:gdLst>
                  <a:gd name="T0" fmla="*/ 57 w 71"/>
                  <a:gd name="T1" fmla="*/ 80 h 80"/>
                  <a:gd name="T2" fmla="*/ 0 w 71"/>
                  <a:gd name="T3" fmla="*/ 30 h 80"/>
                  <a:gd name="T4" fmla="*/ 14 w 71"/>
                  <a:gd name="T5" fmla="*/ 23 h 80"/>
                  <a:gd name="T6" fmla="*/ 57 w 71"/>
                  <a:gd name="T7" fmla="*/ 61 h 80"/>
                  <a:gd name="T8" fmla="*/ 45 w 71"/>
                  <a:gd name="T9" fmla="*/ 7 h 80"/>
                  <a:gd name="T10" fmla="*/ 59 w 71"/>
                  <a:gd name="T11" fmla="*/ 0 h 80"/>
                  <a:gd name="T12" fmla="*/ 71 w 71"/>
                  <a:gd name="T13" fmla="*/ 73 h 80"/>
                  <a:gd name="T14" fmla="*/ 57 w 71"/>
                  <a:gd name="T15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1" h="80">
                    <a:moveTo>
                      <a:pt x="57" y="80"/>
                    </a:moveTo>
                    <a:lnTo>
                      <a:pt x="0" y="30"/>
                    </a:lnTo>
                    <a:lnTo>
                      <a:pt x="14" y="23"/>
                    </a:lnTo>
                    <a:lnTo>
                      <a:pt x="57" y="61"/>
                    </a:lnTo>
                    <a:lnTo>
                      <a:pt x="45" y="7"/>
                    </a:lnTo>
                    <a:lnTo>
                      <a:pt x="59" y="0"/>
                    </a:lnTo>
                    <a:lnTo>
                      <a:pt x="71" y="73"/>
                    </a:lnTo>
                    <a:lnTo>
                      <a:pt x="57" y="8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8" name="Freeform 26"/>
              <p:cNvSpPr/>
              <p:nvPr/>
            </p:nvSpPr>
            <p:spPr bwMode="auto">
              <a:xfrm>
                <a:off x="574574" y="877442"/>
                <a:ext cx="37979" cy="37547"/>
              </a:xfrm>
              <a:custGeom>
                <a:avLst/>
                <a:gdLst>
                  <a:gd name="T0" fmla="*/ 45 w 88"/>
                  <a:gd name="T1" fmla="*/ 87 h 87"/>
                  <a:gd name="T2" fmla="*/ 0 w 88"/>
                  <a:gd name="T3" fmla="*/ 33 h 87"/>
                  <a:gd name="T4" fmla="*/ 43 w 88"/>
                  <a:gd name="T5" fmla="*/ 0 h 87"/>
                  <a:gd name="T6" fmla="*/ 50 w 88"/>
                  <a:gd name="T7" fmla="*/ 9 h 87"/>
                  <a:gd name="T8" fmla="*/ 19 w 88"/>
                  <a:gd name="T9" fmla="*/ 33 h 87"/>
                  <a:gd name="T10" fmla="*/ 28 w 88"/>
                  <a:gd name="T11" fmla="*/ 45 h 87"/>
                  <a:gd name="T12" fmla="*/ 57 w 88"/>
                  <a:gd name="T13" fmla="*/ 23 h 87"/>
                  <a:gd name="T14" fmla="*/ 66 w 88"/>
                  <a:gd name="T15" fmla="*/ 33 h 87"/>
                  <a:gd name="T16" fmla="*/ 38 w 88"/>
                  <a:gd name="T17" fmla="*/ 54 h 87"/>
                  <a:gd name="T18" fmla="*/ 50 w 88"/>
                  <a:gd name="T19" fmla="*/ 68 h 87"/>
                  <a:gd name="T20" fmla="*/ 80 w 88"/>
                  <a:gd name="T21" fmla="*/ 45 h 87"/>
                  <a:gd name="T22" fmla="*/ 88 w 88"/>
                  <a:gd name="T23" fmla="*/ 54 h 87"/>
                  <a:gd name="T24" fmla="*/ 45 w 88"/>
                  <a:gd name="T25" fmla="*/ 87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8" h="87">
                    <a:moveTo>
                      <a:pt x="45" y="87"/>
                    </a:moveTo>
                    <a:lnTo>
                      <a:pt x="0" y="33"/>
                    </a:lnTo>
                    <a:lnTo>
                      <a:pt x="43" y="0"/>
                    </a:lnTo>
                    <a:lnTo>
                      <a:pt x="50" y="9"/>
                    </a:lnTo>
                    <a:lnTo>
                      <a:pt x="19" y="33"/>
                    </a:lnTo>
                    <a:lnTo>
                      <a:pt x="28" y="45"/>
                    </a:lnTo>
                    <a:lnTo>
                      <a:pt x="57" y="23"/>
                    </a:lnTo>
                    <a:lnTo>
                      <a:pt x="66" y="33"/>
                    </a:lnTo>
                    <a:lnTo>
                      <a:pt x="38" y="54"/>
                    </a:lnTo>
                    <a:lnTo>
                      <a:pt x="50" y="68"/>
                    </a:lnTo>
                    <a:lnTo>
                      <a:pt x="80" y="45"/>
                    </a:lnTo>
                    <a:lnTo>
                      <a:pt x="88" y="54"/>
                    </a:lnTo>
                    <a:lnTo>
                      <a:pt x="45" y="87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9" name="Freeform 27"/>
              <p:cNvSpPr>
                <a:spLocks noEditPoints="1"/>
              </p:cNvSpPr>
              <p:nvPr/>
            </p:nvSpPr>
            <p:spPr bwMode="auto">
              <a:xfrm>
                <a:off x="597016" y="857589"/>
                <a:ext cx="41863" cy="36253"/>
              </a:xfrm>
              <a:custGeom>
                <a:avLst/>
                <a:gdLst>
                  <a:gd name="T0" fmla="*/ 8 w 41"/>
                  <a:gd name="T1" fmla="*/ 14 h 35"/>
                  <a:gd name="T2" fmla="*/ 11 w 41"/>
                  <a:gd name="T3" fmla="*/ 11 h 35"/>
                  <a:gd name="T4" fmla="*/ 14 w 41"/>
                  <a:gd name="T5" fmla="*/ 7 h 35"/>
                  <a:gd name="T6" fmla="*/ 17 w 41"/>
                  <a:gd name="T7" fmla="*/ 7 h 35"/>
                  <a:gd name="T8" fmla="*/ 19 w 41"/>
                  <a:gd name="T9" fmla="*/ 8 h 35"/>
                  <a:gd name="T10" fmla="*/ 21 w 41"/>
                  <a:gd name="T11" fmla="*/ 10 h 35"/>
                  <a:gd name="T12" fmla="*/ 20 w 41"/>
                  <a:gd name="T13" fmla="*/ 12 h 35"/>
                  <a:gd name="T14" fmla="*/ 17 w 41"/>
                  <a:gd name="T15" fmla="*/ 16 h 35"/>
                  <a:gd name="T16" fmla="*/ 14 w 41"/>
                  <a:gd name="T17" fmla="*/ 19 h 35"/>
                  <a:gd name="T18" fmla="*/ 8 w 41"/>
                  <a:gd name="T19" fmla="*/ 14 h 35"/>
                  <a:gd name="T20" fmla="*/ 27 w 41"/>
                  <a:gd name="T21" fmla="*/ 31 h 35"/>
                  <a:gd name="T22" fmla="*/ 17 w 41"/>
                  <a:gd name="T23" fmla="*/ 22 h 35"/>
                  <a:gd name="T24" fmla="*/ 18 w 41"/>
                  <a:gd name="T25" fmla="*/ 22 h 35"/>
                  <a:gd name="T26" fmla="*/ 21 w 41"/>
                  <a:gd name="T27" fmla="*/ 19 h 35"/>
                  <a:gd name="T28" fmla="*/ 23 w 41"/>
                  <a:gd name="T29" fmla="*/ 19 h 35"/>
                  <a:gd name="T30" fmla="*/ 28 w 41"/>
                  <a:gd name="T31" fmla="*/ 20 h 35"/>
                  <a:gd name="T32" fmla="*/ 36 w 41"/>
                  <a:gd name="T33" fmla="*/ 21 h 35"/>
                  <a:gd name="T34" fmla="*/ 41 w 41"/>
                  <a:gd name="T35" fmla="*/ 15 h 35"/>
                  <a:gd name="T36" fmla="*/ 34 w 41"/>
                  <a:gd name="T37" fmla="*/ 14 h 35"/>
                  <a:gd name="T38" fmla="*/ 28 w 41"/>
                  <a:gd name="T39" fmla="*/ 13 h 35"/>
                  <a:gd name="T40" fmla="*/ 24 w 41"/>
                  <a:gd name="T41" fmla="*/ 14 h 35"/>
                  <a:gd name="T42" fmla="*/ 26 w 41"/>
                  <a:gd name="T43" fmla="*/ 8 h 35"/>
                  <a:gd name="T44" fmla="*/ 23 w 41"/>
                  <a:gd name="T45" fmla="*/ 3 h 35"/>
                  <a:gd name="T46" fmla="*/ 19 w 41"/>
                  <a:gd name="T47" fmla="*/ 0 h 35"/>
                  <a:gd name="T48" fmla="*/ 14 w 41"/>
                  <a:gd name="T49" fmla="*/ 1 h 35"/>
                  <a:gd name="T50" fmla="*/ 9 w 41"/>
                  <a:gd name="T51" fmla="*/ 6 h 35"/>
                  <a:gd name="T52" fmla="*/ 0 w 41"/>
                  <a:gd name="T53" fmla="*/ 15 h 35"/>
                  <a:gd name="T54" fmla="*/ 23 w 41"/>
                  <a:gd name="T55" fmla="*/ 35 h 35"/>
                  <a:gd name="T56" fmla="*/ 27 w 41"/>
                  <a:gd name="T57" fmla="*/ 31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41" h="35">
                    <a:moveTo>
                      <a:pt x="8" y="14"/>
                    </a:moveTo>
                    <a:cubicBezTo>
                      <a:pt x="11" y="11"/>
                      <a:pt x="11" y="11"/>
                      <a:pt x="11" y="11"/>
                    </a:cubicBezTo>
                    <a:cubicBezTo>
                      <a:pt x="13" y="9"/>
                      <a:pt x="14" y="8"/>
                      <a:pt x="14" y="7"/>
                    </a:cubicBezTo>
                    <a:cubicBezTo>
                      <a:pt x="15" y="7"/>
                      <a:pt x="16" y="6"/>
                      <a:pt x="17" y="7"/>
                    </a:cubicBezTo>
                    <a:cubicBezTo>
                      <a:pt x="18" y="7"/>
                      <a:pt x="18" y="7"/>
                      <a:pt x="19" y="8"/>
                    </a:cubicBezTo>
                    <a:cubicBezTo>
                      <a:pt x="20" y="8"/>
                      <a:pt x="20" y="9"/>
                      <a:pt x="21" y="10"/>
                    </a:cubicBezTo>
                    <a:cubicBezTo>
                      <a:pt x="21" y="10"/>
                      <a:pt x="21" y="11"/>
                      <a:pt x="20" y="12"/>
                    </a:cubicBezTo>
                    <a:cubicBezTo>
                      <a:pt x="20" y="12"/>
                      <a:pt x="19" y="14"/>
                      <a:pt x="17" y="16"/>
                    </a:cubicBezTo>
                    <a:cubicBezTo>
                      <a:pt x="14" y="19"/>
                      <a:pt x="14" y="19"/>
                      <a:pt x="14" y="19"/>
                    </a:cubicBezTo>
                    <a:lnTo>
                      <a:pt x="8" y="14"/>
                    </a:lnTo>
                    <a:close/>
                    <a:moveTo>
                      <a:pt x="27" y="31"/>
                    </a:moveTo>
                    <a:cubicBezTo>
                      <a:pt x="17" y="22"/>
                      <a:pt x="17" y="22"/>
                      <a:pt x="17" y="22"/>
                    </a:cubicBezTo>
                    <a:cubicBezTo>
                      <a:pt x="18" y="22"/>
                      <a:pt x="18" y="22"/>
                      <a:pt x="18" y="22"/>
                    </a:cubicBezTo>
                    <a:cubicBezTo>
                      <a:pt x="19" y="20"/>
                      <a:pt x="20" y="20"/>
                      <a:pt x="21" y="19"/>
                    </a:cubicBezTo>
                    <a:cubicBezTo>
                      <a:pt x="21" y="19"/>
                      <a:pt x="22" y="19"/>
                      <a:pt x="23" y="19"/>
                    </a:cubicBezTo>
                    <a:cubicBezTo>
                      <a:pt x="24" y="19"/>
                      <a:pt x="25" y="19"/>
                      <a:pt x="28" y="20"/>
                    </a:cubicBezTo>
                    <a:cubicBezTo>
                      <a:pt x="36" y="21"/>
                      <a:pt x="36" y="21"/>
                      <a:pt x="36" y="21"/>
                    </a:cubicBezTo>
                    <a:cubicBezTo>
                      <a:pt x="41" y="15"/>
                      <a:pt x="41" y="15"/>
                      <a:pt x="41" y="15"/>
                    </a:cubicBezTo>
                    <a:cubicBezTo>
                      <a:pt x="34" y="14"/>
                      <a:pt x="34" y="14"/>
                      <a:pt x="34" y="14"/>
                    </a:cubicBezTo>
                    <a:cubicBezTo>
                      <a:pt x="31" y="14"/>
                      <a:pt x="29" y="13"/>
                      <a:pt x="28" y="13"/>
                    </a:cubicBezTo>
                    <a:cubicBezTo>
                      <a:pt x="27" y="13"/>
                      <a:pt x="26" y="14"/>
                      <a:pt x="24" y="14"/>
                    </a:cubicBezTo>
                    <a:cubicBezTo>
                      <a:pt x="26" y="12"/>
                      <a:pt x="26" y="10"/>
                      <a:pt x="26" y="8"/>
                    </a:cubicBezTo>
                    <a:cubicBezTo>
                      <a:pt x="26" y="6"/>
                      <a:pt x="25" y="4"/>
                      <a:pt x="23" y="3"/>
                    </a:cubicBezTo>
                    <a:cubicBezTo>
                      <a:pt x="22" y="2"/>
                      <a:pt x="20" y="1"/>
                      <a:pt x="19" y="0"/>
                    </a:cubicBezTo>
                    <a:cubicBezTo>
                      <a:pt x="17" y="0"/>
                      <a:pt x="16" y="0"/>
                      <a:pt x="14" y="1"/>
                    </a:cubicBezTo>
                    <a:cubicBezTo>
                      <a:pt x="13" y="2"/>
                      <a:pt x="11" y="3"/>
                      <a:pt x="9" y="6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23" y="35"/>
                      <a:pt x="23" y="35"/>
                      <a:pt x="23" y="35"/>
                    </a:cubicBezTo>
                    <a:lnTo>
                      <a:pt x="27" y="3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0" name="Freeform 28"/>
              <p:cNvSpPr/>
              <p:nvPr/>
            </p:nvSpPr>
            <p:spPr bwMode="auto">
              <a:xfrm>
                <a:off x="620322" y="834284"/>
                <a:ext cx="32800" cy="30642"/>
              </a:xfrm>
              <a:custGeom>
                <a:avLst/>
                <a:gdLst>
                  <a:gd name="T0" fmla="*/ 13 w 32"/>
                  <a:gd name="T1" fmla="*/ 28 h 30"/>
                  <a:gd name="T2" fmla="*/ 16 w 32"/>
                  <a:gd name="T3" fmla="*/ 22 h 30"/>
                  <a:gd name="T4" fmla="*/ 21 w 32"/>
                  <a:gd name="T5" fmla="*/ 23 h 30"/>
                  <a:gd name="T6" fmla="*/ 25 w 32"/>
                  <a:gd name="T7" fmla="*/ 20 h 30"/>
                  <a:gd name="T8" fmla="*/ 26 w 32"/>
                  <a:gd name="T9" fmla="*/ 16 h 30"/>
                  <a:gd name="T10" fmla="*/ 25 w 32"/>
                  <a:gd name="T11" fmla="*/ 13 h 30"/>
                  <a:gd name="T12" fmla="*/ 23 w 32"/>
                  <a:gd name="T13" fmla="*/ 13 h 30"/>
                  <a:gd name="T14" fmla="*/ 20 w 32"/>
                  <a:gd name="T15" fmla="*/ 14 h 30"/>
                  <a:gd name="T16" fmla="*/ 17 w 32"/>
                  <a:gd name="T17" fmla="*/ 17 h 30"/>
                  <a:gd name="T18" fmla="*/ 10 w 32"/>
                  <a:gd name="T19" fmla="*/ 21 h 30"/>
                  <a:gd name="T20" fmla="*/ 4 w 32"/>
                  <a:gd name="T21" fmla="*/ 20 h 30"/>
                  <a:gd name="T22" fmla="*/ 1 w 32"/>
                  <a:gd name="T23" fmla="*/ 16 h 30"/>
                  <a:gd name="T24" fmla="*/ 0 w 32"/>
                  <a:gd name="T25" fmla="*/ 12 h 30"/>
                  <a:gd name="T26" fmla="*/ 3 w 32"/>
                  <a:gd name="T27" fmla="*/ 6 h 30"/>
                  <a:gd name="T28" fmla="*/ 10 w 32"/>
                  <a:gd name="T29" fmla="*/ 1 h 30"/>
                  <a:gd name="T30" fmla="*/ 17 w 32"/>
                  <a:gd name="T31" fmla="*/ 2 h 30"/>
                  <a:gd name="T32" fmla="*/ 14 w 32"/>
                  <a:gd name="T33" fmla="*/ 7 h 30"/>
                  <a:gd name="T34" fmla="*/ 10 w 32"/>
                  <a:gd name="T35" fmla="*/ 6 h 30"/>
                  <a:gd name="T36" fmla="*/ 7 w 32"/>
                  <a:gd name="T37" fmla="*/ 9 h 30"/>
                  <a:gd name="T38" fmla="*/ 5 w 32"/>
                  <a:gd name="T39" fmla="*/ 13 h 30"/>
                  <a:gd name="T40" fmla="*/ 6 w 32"/>
                  <a:gd name="T41" fmla="*/ 15 h 30"/>
                  <a:gd name="T42" fmla="*/ 9 w 32"/>
                  <a:gd name="T43" fmla="*/ 15 h 30"/>
                  <a:gd name="T44" fmla="*/ 13 w 32"/>
                  <a:gd name="T45" fmla="*/ 12 h 30"/>
                  <a:gd name="T46" fmla="*/ 19 w 32"/>
                  <a:gd name="T47" fmla="*/ 7 h 30"/>
                  <a:gd name="T48" fmla="*/ 23 w 32"/>
                  <a:gd name="T49" fmla="*/ 6 h 30"/>
                  <a:gd name="T50" fmla="*/ 28 w 32"/>
                  <a:gd name="T51" fmla="*/ 8 h 30"/>
                  <a:gd name="T52" fmla="*/ 31 w 32"/>
                  <a:gd name="T53" fmla="*/ 12 h 30"/>
                  <a:gd name="T54" fmla="*/ 32 w 32"/>
                  <a:gd name="T55" fmla="*/ 17 h 30"/>
                  <a:gd name="T56" fmla="*/ 29 w 32"/>
                  <a:gd name="T57" fmla="*/ 23 h 30"/>
                  <a:gd name="T58" fmla="*/ 22 w 32"/>
                  <a:gd name="T59" fmla="*/ 29 h 30"/>
                  <a:gd name="T60" fmla="*/ 13 w 32"/>
                  <a:gd name="T61" fmla="*/ 28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2" h="30">
                    <a:moveTo>
                      <a:pt x="13" y="28"/>
                    </a:moveTo>
                    <a:cubicBezTo>
                      <a:pt x="16" y="22"/>
                      <a:pt x="16" y="22"/>
                      <a:pt x="16" y="22"/>
                    </a:cubicBezTo>
                    <a:cubicBezTo>
                      <a:pt x="18" y="23"/>
                      <a:pt x="20" y="23"/>
                      <a:pt x="21" y="23"/>
                    </a:cubicBezTo>
                    <a:cubicBezTo>
                      <a:pt x="23" y="23"/>
                      <a:pt x="24" y="22"/>
                      <a:pt x="25" y="20"/>
                    </a:cubicBezTo>
                    <a:cubicBezTo>
                      <a:pt x="26" y="19"/>
                      <a:pt x="26" y="17"/>
                      <a:pt x="26" y="16"/>
                    </a:cubicBezTo>
                    <a:cubicBezTo>
                      <a:pt x="26" y="15"/>
                      <a:pt x="26" y="14"/>
                      <a:pt x="25" y="13"/>
                    </a:cubicBezTo>
                    <a:cubicBezTo>
                      <a:pt x="24" y="13"/>
                      <a:pt x="23" y="13"/>
                      <a:pt x="23" y="13"/>
                    </a:cubicBezTo>
                    <a:cubicBezTo>
                      <a:pt x="22" y="13"/>
                      <a:pt x="21" y="13"/>
                      <a:pt x="20" y="14"/>
                    </a:cubicBezTo>
                    <a:cubicBezTo>
                      <a:pt x="20" y="14"/>
                      <a:pt x="19" y="15"/>
                      <a:pt x="17" y="17"/>
                    </a:cubicBezTo>
                    <a:cubicBezTo>
                      <a:pt x="14" y="19"/>
                      <a:pt x="12" y="20"/>
                      <a:pt x="10" y="21"/>
                    </a:cubicBezTo>
                    <a:cubicBezTo>
                      <a:pt x="8" y="22"/>
                      <a:pt x="6" y="21"/>
                      <a:pt x="4" y="20"/>
                    </a:cubicBezTo>
                    <a:cubicBezTo>
                      <a:pt x="2" y="19"/>
                      <a:pt x="1" y="18"/>
                      <a:pt x="1" y="16"/>
                    </a:cubicBezTo>
                    <a:cubicBezTo>
                      <a:pt x="0" y="15"/>
                      <a:pt x="0" y="13"/>
                      <a:pt x="0" y="12"/>
                    </a:cubicBezTo>
                    <a:cubicBezTo>
                      <a:pt x="1" y="10"/>
                      <a:pt x="1" y="8"/>
                      <a:pt x="3" y="6"/>
                    </a:cubicBezTo>
                    <a:cubicBezTo>
                      <a:pt x="5" y="3"/>
                      <a:pt x="7" y="1"/>
                      <a:pt x="10" y="1"/>
                    </a:cubicBezTo>
                    <a:cubicBezTo>
                      <a:pt x="12" y="0"/>
                      <a:pt x="14" y="0"/>
                      <a:pt x="17" y="2"/>
                    </a:cubicBezTo>
                    <a:cubicBezTo>
                      <a:pt x="14" y="7"/>
                      <a:pt x="14" y="7"/>
                      <a:pt x="14" y="7"/>
                    </a:cubicBezTo>
                    <a:cubicBezTo>
                      <a:pt x="12" y="6"/>
                      <a:pt x="11" y="6"/>
                      <a:pt x="10" y="6"/>
                    </a:cubicBezTo>
                    <a:cubicBezTo>
                      <a:pt x="9" y="7"/>
                      <a:pt x="8" y="8"/>
                      <a:pt x="7" y="9"/>
                    </a:cubicBezTo>
                    <a:cubicBezTo>
                      <a:pt x="6" y="10"/>
                      <a:pt x="5" y="12"/>
                      <a:pt x="5" y="13"/>
                    </a:cubicBezTo>
                    <a:cubicBezTo>
                      <a:pt x="5" y="14"/>
                      <a:pt x="6" y="14"/>
                      <a:pt x="6" y="15"/>
                    </a:cubicBezTo>
                    <a:cubicBezTo>
                      <a:pt x="7" y="15"/>
                      <a:pt x="8" y="15"/>
                      <a:pt x="9" y="15"/>
                    </a:cubicBezTo>
                    <a:cubicBezTo>
                      <a:pt x="9" y="15"/>
                      <a:pt x="11" y="14"/>
                      <a:pt x="13" y="12"/>
                    </a:cubicBezTo>
                    <a:cubicBezTo>
                      <a:pt x="16" y="10"/>
                      <a:pt x="17" y="8"/>
                      <a:pt x="19" y="7"/>
                    </a:cubicBezTo>
                    <a:cubicBezTo>
                      <a:pt x="20" y="7"/>
                      <a:pt x="22" y="6"/>
                      <a:pt x="23" y="6"/>
                    </a:cubicBezTo>
                    <a:cubicBezTo>
                      <a:pt x="25" y="6"/>
                      <a:pt x="26" y="7"/>
                      <a:pt x="28" y="8"/>
                    </a:cubicBezTo>
                    <a:cubicBezTo>
                      <a:pt x="30" y="9"/>
                      <a:pt x="31" y="10"/>
                      <a:pt x="31" y="12"/>
                    </a:cubicBezTo>
                    <a:cubicBezTo>
                      <a:pt x="32" y="13"/>
                      <a:pt x="32" y="15"/>
                      <a:pt x="32" y="17"/>
                    </a:cubicBezTo>
                    <a:cubicBezTo>
                      <a:pt x="32" y="19"/>
                      <a:pt x="31" y="21"/>
                      <a:pt x="29" y="23"/>
                    </a:cubicBezTo>
                    <a:cubicBezTo>
                      <a:pt x="27" y="26"/>
                      <a:pt x="25" y="28"/>
                      <a:pt x="22" y="29"/>
                    </a:cubicBezTo>
                    <a:cubicBezTo>
                      <a:pt x="19" y="30"/>
                      <a:pt x="17" y="29"/>
                      <a:pt x="13" y="2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1" name="Freeform 29"/>
              <p:cNvSpPr/>
              <p:nvPr/>
            </p:nvSpPr>
            <p:spPr bwMode="auto">
              <a:xfrm>
                <a:off x="632837" y="819610"/>
                <a:ext cx="30642" cy="19853"/>
              </a:xfrm>
              <a:custGeom>
                <a:avLst/>
                <a:gdLst>
                  <a:gd name="T0" fmla="*/ 64 w 71"/>
                  <a:gd name="T1" fmla="*/ 46 h 46"/>
                  <a:gd name="T2" fmla="*/ 0 w 71"/>
                  <a:gd name="T3" fmla="*/ 15 h 46"/>
                  <a:gd name="T4" fmla="*/ 5 w 71"/>
                  <a:gd name="T5" fmla="*/ 0 h 46"/>
                  <a:gd name="T6" fmla="*/ 71 w 71"/>
                  <a:gd name="T7" fmla="*/ 31 h 46"/>
                  <a:gd name="T8" fmla="*/ 64 w 71"/>
                  <a:gd name="T9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46">
                    <a:moveTo>
                      <a:pt x="64" y="46"/>
                    </a:moveTo>
                    <a:lnTo>
                      <a:pt x="0" y="15"/>
                    </a:lnTo>
                    <a:lnTo>
                      <a:pt x="5" y="0"/>
                    </a:lnTo>
                    <a:lnTo>
                      <a:pt x="71" y="31"/>
                    </a:lnTo>
                    <a:lnTo>
                      <a:pt x="64" y="46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2" name="Freeform 30"/>
              <p:cNvSpPr/>
              <p:nvPr/>
            </p:nvSpPr>
            <p:spPr bwMode="auto">
              <a:xfrm>
                <a:off x="636722" y="794147"/>
                <a:ext cx="34958" cy="24600"/>
              </a:xfrm>
              <a:custGeom>
                <a:avLst/>
                <a:gdLst>
                  <a:gd name="T0" fmla="*/ 76 w 81"/>
                  <a:gd name="T1" fmla="*/ 57 h 57"/>
                  <a:gd name="T2" fmla="*/ 19 w 81"/>
                  <a:gd name="T3" fmla="*/ 36 h 57"/>
                  <a:gd name="T4" fmla="*/ 12 w 81"/>
                  <a:gd name="T5" fmla="*/ 57 h 57"/>
                  <a:gd name="T6" fmla="*/ 0 w 81"/>
                  <a:gd name="T7" fmla="*/ 52 h 57"/>
                  <a:gd name="T8" fmla="*/ 19 w 81"/>
                  <a:gd name="T9" fmla="*/ 0 h 57"/>
                  <a:gd name="T10" fmla="*/ 31 w 81"/>
                  <a:gd name="T11" fmla="*/ 2 h 57"/>
                  <a:gd name="T12" fmla="*/ 24 w 81"/>
                  <a:gd name="T13" fmla="*/ 24 h 57"/>
                  <a:gd name="T14" fmla="*/ 81 w 81"/>
                  <a:gd name="T15" fmla="*/ 43 h 57"/>
                  <a:gd name="T16" fmla="*/ 76 w 81"/>
                  <a:gd name="T17" fmla="*/ 57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1" h="57">
                    <a:moveTo>
                      <a:pt x="76" y="57"/>
                    </a:moveTo>
                    <a:lnTo>
                      <a:pt x="19" y="36"/>
                    </a:lnTo>
                    <a:lnTo>
                      <a:pt x="12" y="57"/>
                    </a:lnTo>
                    <a:lnTo>
                      <a:pt x="0" y="52"/>
                    </a:lnTo>
                    <a:lnTo>
                      <a:pt x="19" y="0"/>
                    </a:lnTo>
                    <a:lnTo>
                      <a:pt x="31" y="2"/>
                    </a:lnTo>
                    <a:lnTo>
                      <a:pt x="24" y="24"/>
                    </a:lnTo>
                    <a:lnTo>
                      <a:pt x="81" y="43"/>
                    </a:lnTo>
                    <a:lnTo>
                      <a:pt x="76" y="57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3" name="Freeform 31"/>
              <p:cNvSpPr/>
              <p:nvPr/>
            </p:nvSpPr>
            <p:spPr bwMode="auto">
              <a:xfrm>
                <a:off x="646216" y="764368"/>
                <a:ext cx="33663" cy="28916"/>
              </a:xfrm>
              <a:custGeom>
                <a:avLst/>
                <a:gdLst>
                  <a:gd name="T0" fmla="*/ 75 w 78"/>
                  <a:gd name="T1" fmla="*/ 52 h 67"/>
                  <a:gd name="T2" fmla="*/ 45 w 78"/>
                  <a:gd name="T3" fmla="*/ 48 h 67"/>
                  <a:gd name="T4" fmla="*/ 0 w 78"/>
                  <a:gd name="T5" fmla="*/ 67 h 67"/>
                  <a:gd name="T6" fmla="*/ 2 w 78"/>
                  <a:gd name="T7" fmla="*/ 50 h 67"/>
                  <a:gd name="T8" fmla="*/ 33 w 78"/>
                  <a:gd name="T9" fmla="*/ 38 h 67"/>
                  <a:gd name="T10" fmla="*/ 9 w 78"/>
                  <a:gd name="T11" fmla="*/ 17 h 67"/>
                  <a:gd name="T12" fmla="*/ 11 w 78"/>
                  <a:gd name="T13" fmla="*/ 0 h 67"/>
                  <a:gd name="T14" fmla="*/ 47 w 78"/>
                  <a:gd name="T15" fmla="*/ 33 h 67"/>
                  <a:gd name="T16" fmla="*/ 78 w 78"/>
                  <a:gd name="T17" fmla="*/ 38 h 67"/>
                  <a:gd name="T18" fmla="*/ 75 w 78"/>
                  <a:gd name="T19" fmla="*/ 52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8" h="67">
                    <a:moveTo>
                      <a:pt x="75" y="52"/>
                    </a:moveTo>
                    <a:lnTo>
                      <a:pt x="45" y="48"/>
                    </a:lnTo>
                    <a:lnTo>
                      <a:pt x="0" y="67"/>
                    </a:lnTo>
                    <a:lnTo>
                      <a:pt x="2" y="50"/>
                    </a:lnTo>
                    <a:lnTo>
                      <a:pt x="33" y="38"/>
                    </a:lnTo>
                    <a:lnTo>
                      <a:pt x="9" y="17"/>
                    </a:lnTo>
                    <a:lnTo>
                      <a:pt x="11" y="0"/>
                    </a:lnTo>
                    <a:lnTo>
                      <a:pt x="47" y="33"/>
                    </a:lnTo>
                    <a:lnTo>
                      <a:pt x="78" y="38"/>
                    </a:lnTo>
                    <a:lnTo>
                      <a:pt x="75" y="5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4" name="Freeform 32"/>
              <p:cNvSpPr>
                <a:spLocks noEditPoints="1"/>
              </p:cNvSpPr>
              <p:nvPr/>
            </p:nvSpPr>
            <p:spPr bwMode="auto">
              <a:xfrm>
                <a:off x="306131" y="576630"/>
                <a:ext cx="328864" cy="327138"/>
              </a:xfrm>
              <a:custGeom>
                <a:avLst/>
                <a:gdLst>
                  <a:gd name="T0" fmla="*/ 161 w 322"/>
                  <a:gd name="T1" fmla="*/ 0 h 319"/>
                  <a:gd name="T2" fmla="*/ 0 w 322"/>
                  <a:gd name="T3" fmla="*/ 159 h 319"/>
                  <a:gd name="T4" fmla="*/ 161 w 322"/>
                  <a:gd name="T5" fmla="*/ 319 h 319"/>
                  <a:gd name="T6" fmla="*/ 322 w 322"/>
                  <a:gd name="T7" fmla="*/ 159 h 319"/>
                  <a:gd name="T8" fmla="*/ 161 w 322"/>
                  <a:gd name="T9" fmla="*/ 0 h 319"/>
                  <a:gd name="T10" fmla="*/ 161 w 322"/>
                  <a:gd name="T11" fmla="*/ 6 h 319"/>
                  <a:gd name="T12" fmla="*/ 316 w 322"/>
                  <a:gd name="T13" fmla="*/ 159 h 319"/>
                  <a:gd name="T14" fmla="*/ 299 w 322"/>
                  <a:gd name="T15" fmla="*/ 228 h 319"/>
                  <a:gd name="T16" fmla="*/ 23 w 322"/>
                  <a:gd name="T17" fmla="*/ 228 h 319"/>
                  <a:gd name="T18" fmla="*/ 23 w 322"/>
                  <a:gd name="T19" fmla="*/ 229 h 319"/>
                  <a:gd name="T20" fmla="*/ 6 w 322"/>
                  <a:gd name="T21" fmla="*/ 159 h 319"/>
                  <a:gd name="T22" fmla="*/ 161 w 322"/>
                  <a:gd name="T23" fmla="*/ 6 h 319"/>
                  <a:gd name="T24" fmla="*/ 161 w 322"/>
                  <a:gd name="T25" fmla="*/ 313 h 319"/>
                  <a:gd name="T26" fmla="*/ 27 w 322"/>
                  <a:gd name="T27" fmla="*/ 236 h 319"/>
                  <a:gd name="T28" fmla="*/ 295 w 322"/>
                  <a:gd name="T29" fmla="*/ 236 h 319"/>
                  <a:gd name="T30" fmla="*/ 161 w 322"/>
                  <a:gd name="T31" fmla="*/ 313 h 3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22" h="319">
                    <a:moveTo>
                      <a:pt x="161" y="0"/>
                    </a:moveTo>
                    <a:cubicBezTo>
                      <a:pt x="72" y="0"/>
                      <a:pt x="0" y="71"/>
                      <a:pt x="0" y="159"/>
                    </a:cubicBezTo>
                    <a:cubicBezTo>
                      <a:pt x="0" y="248"/>
                      <a:pt x="72" y="319"/>
                      <a:pt x="161" y="319"/>
                    </a:cubicBezTo>
                    <a:cubicBezTo>
                      <a:pt x="250" y="319"/>
                      <a:pt x="322" y="248"/>
                      <a:pt x="322" y="159"/>
                    </a:cubicBezTo>
                    <a:cubicBezTo>
                      <a:pt x="322" y="71"/>
                      <a:pt x="250" y="0"/>
                      <a:pt x="161" y="0"/>
                    </a:cubicBezTo>
                    <a:close/>
                    <a:moveTo>
                      <a:pt x="161" y="6"/>
                    </a:moveTo>
                    <a:cubicBezTo>
                      <a:pt x="247" y="6"/>
                      <a:pt x="316" y="75"/>
                      <a:pt x="316" y="159"/>
                    </a:cubicBezTo>
                    <a:cubicBezTo>
                      <a:pt x="316" y="184"/>
                      <a:pt x="310" y="208"/>
                      <a:pt x="299" y="228"/>
                    </a:cubicBezTo>
                    <a:cubicBezTo>
                      <a:pt x="23" y="228"/>
                      <a:pt x="23" y="228"/>
                      <a:pt x="23" y="228"/>
                    </a:cubicBezTo>
                    <a:cubicBezTo>
                      <a:pt x="23" y="229"/>
                      <a:pt x="23" y="229"/>
                      <a:pt x="23" y="229"/>
                    </a:cubicBezTo>
                    <a:cubicBezTo>
                      <a:pt x="12" y="208"/>
                      <a:pt x="6" y="184"/>
                      <a:pt x="6" y="159"/>
                    </a:cubicBezTo>
                    <a:cubicBezTo>
                      <a:pt x="6" y="75"/>
                      <a:pt x="75" y="6"/>
                      <a:pt x="161" y="6"/>
                    </a:cubicBezTo>
                    <a:close/>
                    <a:moveTo>
                      <a:pt x="161" y="313"/>
                    </a:moveTo>
                    <a:cubicBezTo>
                      <a:pt x="104" y="313"/>
                      <a:pt x="54" y="282"/>
                      <a:pt x="27" y="236"/>
                    </a:cubicBezTo>
                    <a:cubicBezTo>
                      <a:pt x="295" y="236"/>
                      <a:pt x="295" y="236"/>
                      <a:pt x="295" y="236"/>
                    </a:cubicBezTo>
                    <a:cubicBezTo>
                      <a:pt x="269" y="282"/>
                      <a:pt x="218" y="313"/>
                      <a:pt x="161" y="3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5" name="Freeform 33"/>
              <p:cNvSpPr>
                <a:spLocks noEditPoints="1"/>
              </p:cNvSpPr>
              <p:nvPr/>
            </p:nvSpPr>
            <p:spPr bwMode="auto">
              <a:xfrm>
                <a:off x="327279" y="596051"/>
                <a:ext cx="286138" cy="212337"/>
              </a:xfrm>
              <a:custGeom>
                <a:avLst/>
                <a:gdLst>
                  <a:gd name="T0" fmla="*/ 236 w 280"/>
                  <a:gd name="T1" fmla="*/ 171 h 207"/>
                  <a:gd name="T2" fmla="*/ 158 w 280"/>
                  <a:gd name="T3" fmla="*/ 183 h 207"/>
                  <a:gd name="T4" fmla="*/ 187 w 280"/>
                  <a:gd name="T5" fmla="*/ 139 h 207"/>
                  <a:gd name="T6" fmla="*/ 214 w 280"/>
                  <a:gd name="T7" fmla="*/ 153 h 207"/>
                  <a:gd name="T8" fmla="*/ 232 w 280"/>
                  <a:gd name="T9" fmla="*/ 139 h 207"/>
                  <a:gd name="T10" fmla="*/ 259 w 280"/>
                  <a:gd name="T11" fmla="*/ 152 h 207"/>
                  <a:gd name="T12" fmla="*/ 271 w 280"/>
                  <a:gd name="T13" fmla="*/ 139 h 207"/>
                  <a:gd name="T14" fmla="*/ 242 w 280"/>
                  <a:gd name="T15" fmla="*/ 120 h 207"/>
                  <a:gd name="T16" fmla="*/ 179 w 280"/>
                  <a:gd name="T17" fmla="*/ 78 h 207"/>
                  <a:gd name="T18" fmla="*/ 101 w 280"/>
                  <a:gd name="T19" fmla="*/ 78 h 207"/>
                  <a:gd name="T20" fmla="*/ 46 w 280"/>
                  <a:gd name="T21" fmla="*/ 106 h 207"/>
                  <a:gd name="T22" fmla="*/ 9 w 280"/>
                  <a:gd name="T23" fmla="*/ 125 h 207"/>
                  <a:gd name="T24" fmla="*/ 24 w 280"/>
                  <a:gd name="T25" fmla="*/ 149 h 207"/>
                  <a:gd name="T26" fmla="*/ 56 w 280"/>
                  <a:gd name="T27" fmla="*/ 124 h 207"/>
                  <a:gd name="T28" fmla="*/ 69 w 280"/>
                  <a:gd name="T29" fmla="*/ 149 h 207"/>
                  <a:gd name="T30" fmla="*/ 100 w 280"/>
                  <a:gd name="T31" fmla="*/ 124 h 207"/>
                  <a:gd name="T32" fmla="*/ 120 w 280"/>
                  <a:gd name="T33" fmla="*/ 138 h 207"/>
                  <a:gd name="T34" fmla="*/ 123 w 280"/>
                  <a:gd name="T35" fmla="*/ 182 h 207"/>
                  <a:gd name="T36" fmla="*/ 44 w 280"/>
                  <a:gd name="T37" fmla="*/ 171 h 207"/>
                  <a:gd name="T38" fmla="*/ 0 w 280"/>
                  <a:gd name="T39" fmla="*/ 186 h 207"/>
                  <a:gd name="T40" fmla="*/ 98 w 280"/>
                  <a:gd name="T41" fmla="*/ 188 h 207"/>
                  <a:gd name="T42" fmla="*/ 183 w 280"/>
                  <a:gd name="T43" fmla="*/ 188 h 207"/>
                  <a:gd name="T44" fmla="*/ 280 w 280"/>
                  <a:gd name="T45" fmla="*/ 186 h 207"/>
                  <a:gd name="T46" fmla="*/ 203 w 280"/>
                  <a:gd name="T47" fmla="*/ 79 h 207"/>
                  <a:gd name="T48" fmla="*/ 199 w 280"/>
                  <a:gd name="T49" fmla="*/ 122 h 207"/>
                  <a:gd name="T50" fmla="*/ 203 w 280"/>
                  <a:gd name="T51" fmla="*/ 79 h 207"/>
                  <a:gd name="T52" fmla="*/ 65 w 280"/>
                  <a:gd name="T53" fmla="*/ 105 h 207"/>
                  <a:gd name="T54" fmla="*/ 93 w 280"/>
                  <a:gd name="T55" fmla="*/ 95 h 207"/>
                  <a:gd name="T56" fmla="*/ 148 w 280"/>
                  <a:gd name="T57" fmla="*/ 108 h 207"/>
                  <a:gd name="T58" fmla="*/ 136 w 280"/>
                  <a:gd name="T59" fmla="*/ 84 h 207"/>
                  <a:gd name="T60" fmla="*/ 108 w 280"/>
                  <a:gd name="T61" fmla="*/ 107 h 207"/>
                  <a:gd name="T62" fmla="*/ 179 w 280"/>
                  <a:gd name="T63" fmla="*/ 122 h 207"/>
                  <a:gd name="T64" fmla="*/ 161 w 280"/>
                  <a:gd name="T65" fmla="*/ 108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80" h="207">
                    <a:moveTo>
                      <a:pt x="275" y="174"/>
                    </a:moveTo>
                    <a:cubicBezTo>
                      <a:pt x="253" y="191"/>
                      <a:pt x="236" y="171"/>
                      <a:pt x="236" y="171"/>
                    </a:cubicBezTo>
                    <a:cubicBezTo>
                      <a:pt x="207" y="198"/>
                      <a:pt x="184" y="172"/>
                      <a:pt x="184" y="172"/>
                    </a:cubicBezTo>
                    <a:cubicBezTo>
                      <a:pt x="166" y="185"/>
                      <a:pt x="158" y="183"/>
                      <a:pt x="158" y="183"/>
                    </a:cubicBezTo>
                    <a:cubicBezTo>
                      <a:pt x="152" y="139"/>
                      <a:pt x="152" y="139"/>
                      <a:pt x="152" y="139"/>
                    </a:cubicBezTo>
                    <a:cubicBezTo>
                      <a:pt x="187" y="139"/>
                      <a:pt x="187" y="139"/>
                      <a:pt x="187" y="139"/>
                    </a:cubicBezTo>
                    <a:cubicBezTo>
                      <a:pt x="193" y="153"/>
                      <a:pt x="193" y="153"/>
                      <a:pt x="193" y="153"/>
                    </a:cubicBezTo>
                    <a:cubicBezTo>
                      <a:pt x="214" y="153"/>
                      <a:pt x="214" y="153"/>
                      <a:pt x="214" y="153"/>
                    </a:cubicBezTo>
                    <a:cubicBezTo>
                      <a:pt x="208" y="139"/>
                      <a:pt x="208" y="139"/>
                      <a:pt x="208" y="139"/>
                    </a:cubicBezTo>
                    <a:cubicBezTo>
                      <a:pt x="232" y="139"/>
                      <a:pt x="232" y="139"/>
                      <a:pt x="232" y="139"/>
                    </a:cubicBezTo>
                    <a:cubicBezTo>
                      <a:pt x="238" y="153"/>
                      <a:pt x="238" y="153"/>
                      <a:pt x="238" y="153"/>
                    </a:cubicBezTo>
                    <a:cubicBezTo>
                      <a:pt x="259" y="152"/>
                      <a:pt x="259" y="152"/>
                      <a:pt x="259" y="152"/>
                    </a:cubicBezTo>
                    <a:cubicBezTo>
                      <a:pt x="253" y="139"/>
                      <a:pt x="253" y="139"/>
                      <a:pt x="253" y="139"/>
                    </a:cubicBezTo>
                    <a:cubicBezTo>
                      <a:pt x="271" y="139"/>
                      <a:pt x="271" y="139"/>
                      <a:pt x="271" y="139"/>
                    </a:cubicBezTo>
                    <a:cubicBezTo>
                      <a:pt x="271" y="119"/>
                      <a:pt x="271" y="119"/>
                      <a:pt x="271" y="119"/>
                    </a:cubicBezTo>
                    <a:cubicBezTo>
                      <a:pt x="242" y="120"/>
                      <a:pt x="242" y="120"/>
                      <a:pt x="242" y="120"/>
                    </a:cubicBezTo>
                    <a:cubicBezTo>
                      <a:pt x="207" y="49"/>
                      <a:pt x="207" y="49"/>
                      <a:pt x="207" y="49"/>
                    </a:cubicBezTo>
                    <a:cubicBezTo>
                      <a:pt x="179" y="78"/>
                      <a:pt x="179" y="78"/>
                      <a:pt x="179" y="78"/>
                    </a:cubicBezTo>
                    <a:cubicBezTo>
                      <a:pt x="141" y="0"/>
                      <a:pt x="141" y="0"/>
                      <a:pt x="141" y="0"/>
                    </a:cubicBezTo>
                    <a:cubicBezTo>
                      <a:pt x="101" y="78"/>
                      <a:pt x="101" y="78"/>
                      <a:pt x="101" y="78"/>
                    </a:cubicBezTo>
                    <a:cubicBezTo>
                      <a:pt x="74" y="49"/>
                      <a:pt x="74" y="49"/>
                      <a:pt x="74" y="49"/>
                    </a:cubicBezTo>
                    <a:cubicBezTo>
                      <a:pt x="46" y="106"/>
                      <a:pt x="46" y="106"/>
                      <a:pt x="46" y="106"/>
                    </a:cubicBezTo>
                    <a:cubicBezTo>
                      <a:pt x="10" y="105"/>
                      <a:pt x="10" y="105"/>
                      <a:pt x="10" y="105"/>
                    </a:cubicBezTo>
                    <a:cubicBezTo>
                      <a:pt x="9" y="125"/>
                      <a:pt x="9" y="125"/>
                      <a:pt x="9" y="125"/>
                    </a:cubicBezTo>
                    <a:cubicBezTo>
                      <a:pt x="36" y="124"/>
                      <a:pt x="36" y="124"/>
                      <a:pt x="36" y="124"/>
                    </a:cubicBezTo>
                    <a:cubicBezTo>
                      <a:pt x="24" y="149"/>
                      <a:pt x="24" y="149"/>
                      <a:pt x="24" y="149"/>
                    </a:cubicBezTo>
                    <a:cubicBezTo>
                      <a:pt x="44" y="149"/>
                      <a:pt x="44" y="149"/>
                      <a:pt x="44" y="149"/>
                    </a:cubicBezTo>
                    <a:cubicBezTo>
                      <a:pt x="56" y="124"/>
                      <a:pt x="56" y="124"/>
                      <a:pt x="56" y="124"/>
                    </a:cubicBezTo>
                    <a:cubicBezTo>
                      <a:pt x="80" y="124"/>
                      <a:pt x="80" y="124"/>
                      <a:pt x="80" y="124"/>
                    </a:cubicBezTo>
                    <a:cubicBezTo>
                      <a:pt x="69" y="149"/>
                      <a:pt x="69" y="149"/>
                      <a:pt x="69" y="149"/>
                    </a:cubicBezTo>
                    <a:cubicBezTo>
                      <a:pt x="89" y="149"/>
                      <a:pt x="89" y="149"/>
                      <a:pt x="89" y="149"/>
                    </a:cubicBezTo>
                    <a:cubicBezTo>
                      <a:pt x="100" y="124"/>
                      <a:pt x="100" y="124"/>
                      <a:pt x="100" y="124"/>
                    </a:cubicBezTo>
                    <a:cubicBezTo>
                      <a:pt x="131" y="124"/>
                      <a:pt x="131" y="124"/>
                      <a:pt x="131" y="124"/>
                    </a:cubicBezTo>
                    <a:cubicBezTo>
                      <a:pt x="120" y="138"/>
                      <a:pt x="120" y="138"/>
                      <a:pt x="120" y="138"/>
                    </a:cubicBezTo>
                    <a:cubicBezTo>
                      <a:pt x="129" y="139"/>
                      <a:pt x="129" y="139"/>
                      <a:pt x="129" y="139"/>
                    </a:cubicBezTo>
                    <a:cubicBezTo>
                      <a:pt x="123" y="182"/>
                      <a:pt x="123" y="182"/>
                      <a:pt x="123" y="182"/>
                    </a:cubicBezTo>
                    <a:cubicBezTo>
                      <a:pt x="113" y="185"/>
                      <a:pt x="98" y="172"/>
                      <a:pt x="98" y="172"/>
                    </a:cubicBezTo>
                    <a:cubicBezTo>
                      <a:pt x="69" y="198"/>
                      <a:pt x="44" y="171"/>
                      <a:pt x="44" y="171"/>
                    </a:cubicBezTo>
                    <a:cubicBezTo>
                      <a:pt x="26" y="191"/>
                      <a:pt x="5" y="174"/>
                      <a:pt x="5" y="174"/>
                    </a:cubicBezTo>
                    <a:cubicBezTo>
                      <a:pt x="0" y="186"/>
                      <a:pt x="0" y="186"/>
                      <a:pt x="0" y="186"/>
                    </a:cubicBezTo>
                    <a:cubicBezTo>
                      <a:pt x="23" y="201"/>
                      <a:pt x="45" y="187"/>
                      <a:pt x="45" y="187"/>
                    </a:cubicBezTo>
                    <a:cubicBezTo>
                      <a:pt x="74" y="206"/>
                      <a:pt x="98" y="188"/>
                      <a:pt x="98" y="188"/>
                    </a:cubicBezTo>
                    <a:cubicBezTo>
                      <a:pt x="127" y="207"/>
                      <a:pt x="140" y="189"/>
                      <a:pt x="140" y="189"/>
                    </a:cubicBezTo>
                    <a:cubicBezTo>
                      <a:pt x="159" y="206"/>
                      <a:pt x="183" y="188"/>
                      <a:pt x="183" y="188"/>
                    </a:cubicBezTo>
                    <a:cubicBezTo>
                      <a:pt x="207" y="207"/>
                      <a:pt x="235" y="187"/>
                      <a:pt x="235" y="187"/>
                    </a:cubicBezTo>
                    <a:cubicBezTo>
                      <a:pt x="259" y="202"/>
                      <a:pt x="280" y="186"/>
                      <a:pt x="280" y="186"/>
                    </a:cubicBezTo>
                    <a:lnTo>
                      <a:pt x="275" y="174"/>
                    </a:lnTo>
                    <a:close/>
                    <a:moveTo>
                      <a:pt x="203" y="79"/>
                    </a:moveTo>
                    <a:cubicBezTo>
                      <a:pt x="223" y="121"/>
                      <a:pt x="223" y="121"/>
                      <a:pt x="223" y="121"/>
                    </a:cubicBezTo>
                    <a:cubicBezTo>
                      <a:pt x="199" y="122"/>
                      <a:pt x="199" y="122"/>
                      <a:pt x="199" y="122"/>
                    </a:cubicBezTo>
                    <a:cubicBezTo>
                      <a:pt x="187" y="95"/>
                      <a:pt x="187" y="95"/>
                      <a:pt x="187" y="95"/>
                    </a:cubicBezTo>
                    <a:lnTo>
                      <a:pt x="203" y="79"/>
                    </a:lnTo>
                    <a:close/>
                    <a:moveTo>
                      <a:pt x="88" y="106"/>
                    </a:moveTo>
                    <a:cubicBezTo>
                      <a:pt x="65" y="105"/>
                      <a:pt x="65" y="105"/>
                      <a:pt x="65" y="105"/>
                    </a:cubicBezTo>
                    <a:cubicBezTo>
                      <a:pt x="78" y="79"/>
                      <a:pt x="78" y="79"/>
                      <a:pt x="78" y="79"/>
                    </a:cubicBezTo>
                    <a:cubicBezTo>
                      <a:pt x="93" y="95"/>
                      <a:pt x="93" y="95"/>
                      <a:pt x="93" y="95"/>
                    </a:cubicBezTo>
                    <a:lnTo>
                      <a:pt x="88" y="106"/>
                    </a:lnTo>
                    <a:close/>
                    <a:moveTo>
                      <a:pt x="148" y="108"/>
                    </a:moveTo>
                    <a:cubicBezTo>
                      <a:pt x="145" y="84"/>
                      <a:pt x="145" y="84"/>
                      <a:pt x="145" y="84"/>
                    </a:cubicBezTo>
                    <a:cubicBezTo>
                      <a:pt x="136" y="84"/>
                      <a:pt x="136" y="84"/>
                      <a:pt x="136" y="84"/>
                    </a:cubicBezTo>
                    <a:cubicBezTo>
                      <a:pt x="132" y="108"/>
                      <a:pt x="132" y="108"/>
                      <a:pt x="132" y="108"/>
                    </a:cubicBezTo>
                    <a:cubicBezTo>
                      <a:pt x="108" y="107"/>
                      <a:pt x="108" y="107"/>
                      <a:pt x="108" y="107"/>
                    </a:cubicBezTo>
                    <a:cubicBezTo>
                      <a:pt x="141" y="39"/>
                      <a:pt x="141" y="39"/>
                      <a:pt x="141" y="39"/>
                    </a:cubicBezTo>
                    <a:cubicBezTo>
                      <a:pt x="179" y="122"/>
                      <a:pt x="179" y="122"/>
                      <a:pt x="179" y="122"/>
                    </a:cubicBezTo>
                    <a:cubicBezTo>
                      <a:pt x="150" y="123"/>
                      <a:pt x="150" y="123"/>
                      <a:pt x="150" y="123"/>
                    </a:cubicBezTo>
                    <a:cubicBezTo>
                      <a:pt x="161" y="108"/>
                      <a:pt x="161" y="108"/>
                      <a:pt x="161" y="108"/>
                    </a:cubicBezTo>
                    <a:lnTo>
                      <a:pt x="148" y="108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6" name="Freeform 34"/>
              <p:cNvSpPr/>
              <p:nvPr/>
            </p:nvSpPr>
            <p:spPr bwMode="auto">
              <a:xfrm>
                <a:off x="271173" y="644388"/>
                <a:ext cx="17263" cy="19421"/>
              </a:xfrm>
              <a:custGeom>
                <a:avLst/>
                <a:gdLst>
                  <a:gd name="T0" fmla="*/ 15 w 17"/>
                  <a:gd name="T1" fmla="*/ 18 h 19"/>
                  <a:gd name="T2" fmla="*/ 17 w 17"/>
                  <a:gd name="T3" fmla="*/ 18 h 19"/>
                  <a:gd name="T4" fmla="*/ 16 w 17"/>
                  <a:gd name="T5" fmla="*/ 12 h 19"/>
                  <a:gd name="T6" fmla="*/ 9 w 17"/>
                  <a:gd name="T7" fmla="*/ 1 h 19"/>
                  <a:gd name="T8" fmla="*/ 1 w 17"/>
                  <a:gd name="T9" fmla="*/ 0 h 19"/>
                  <a:gd name="T10" fmla="*/ 1 w 17"/>
                  <a:gd name="T11" fmla="*/ 2 h 19"/>
                  <a:gd name="T12" fmla="*/ 7 w 17"/>
                  <a:gd name="T13" fmla="*/ 6 h 19"/>
                  <a:gd name="T14" fmla="*/ 13 w 17"/>
                  <a:gd name="T15" fmla="*/ 14 h 19"/>
                  <a:gd name="T16" fmla="*/ 15 w 17"/>
                  <a:gd name="T17" fmla="*/ 18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19">
                    <a:moveTo>
                      <a:pt x="15" y="18"/>
                    </a:moveTo>
                    <a:cubicBezTo>
                      <a:pt x="15" y="18"/>
                      <a:pt x="16" y="19"/>
                      <a:pt x="17" y="18"/>
                    </a:cubicBezTo>
                    <a:cubicBezTo>
                      <a:pt x="17" y="18"/>
                      <a:pt x="17" y="14"/>
                      <a:pt x="16" y="12"/>
                    </a:cubicBezTo>
                    <a:cubicBezTo>
                      <a:pt x="16" y="12"/>
                      <a:pt x="10" y="5"/>
                      <a:pt x="9" y="1"/>
                    </a:cubicBezTo>
                    <a:cubicBezTo>
                      <a:pt x="9" y="1"/>
                      <a:pt x="8" y="0"/>
                      <a:pt x="1" y="0"/>
                    </a:cubicBezTo>
                    <a:cubicBezTo>
                      <a:pt x="1" y="0"/>
                      <a:pt x="0" y="1"/>
                      <a:pt x="1" y="2"/>
                    </a:cubicBezTo>
                    <a:cubicBezTo>
                      <a:pt x="2" y="2"/>
                      <a:pt x="4" y="1"/>
                      <a:pt x="7" y="6"/>
                    </a:cubicBezTo>
                    <a:cubicBezTo>
                      <a:pt x="13" y="14"/>
                      <a:pt x="13" y="14"/>
                      <a:pt x="13" y="14"/>
                    </a:cubicBezTo>
                    <a:cubicBezTo>
                      <a:pt x="13" y="14"/>
                      <a:pt x="15" y="17"/>
                      <a:pt x="15" y="1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7" name="Freeform 35"/>
              <p:cNvSpPr/>
              <p:nvPr/>
            </p:nvSpPr>
            <p:spPr bwMode="auto">
              <a:xfrm>
                <a:off x="297931" y="650430"/>
                <a:ext cx="12084" cy="17695"/>
              </a:xfrm>
              <a:custGeom>
                <a:avLst/>
                <a:gdLst>
                  <a:gd name="T0" fmla="*/ 10 w 12"/>
                  <a:gd name="T1" fmla="*/ 1 h 17"/>
                  <a:gd name="T2" fmla="*/ 3 w 12"/>
                  <a:gd name="T3" fmla="*/ 0 h 17"/>
                  <a:gd name="T4" fmla="*/ 2 w 12"/>
                  <a:gd name="T5" fmla="*/ 2 h 17"/>
                  <a:gd name="T6" fmla="*/ 5 w 12"/>
                  <a:gd name="T7" fmla="*/ 15 h 17"/>
                  <a:gd name="T8" fmla="*/ 7 w 12"/>
                  <a:gd name="T9" fmla="*/ 14 h 17"/>
                  <a:gd name="T10" fmla="*/ 11 w 12"/>
                  <a:gd name="T11" fmla="*/ 4 h 17"/>
                  <a:gd name="T12" fmla="*/ 10 w 12"/>
                  <a:gd name="T13" fmla="*/ 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17">
                    <a:moveTo>
                      <a:pt x="10" y="1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0" y="1"/>
                      <a:pt x="2" y="2"/>
                    </a:cubicBezTo>
                    <a:cubicBezTo>
                      <a:pt x="2" y="2"/>
                      <a:pt x="6" y="10"/>
                      <a:pt x="5" y="15"/>
                    </a:cubicBezTo>
                    <a:cubicBezTo>
                      <a:pt x="5" y="15"/>
                      <a:pt x="6" y="17"/>
                      <a:pt x="7" y="14"/>
                    </a:cubicBezTo>
                    <a:cubicBezTo>
                      <a:pt x="7" y="14"/>
                      <a:pt x="9" y="5"/>
                      <a:pt x="11" y="4"/>
                    </a:cubicBezTo>
                    <a:cubicBezTo>
                      <a:pt x="11" y="4"/>
                      <a:pt x="12" y="1"/>
                      <a:pt x="1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8" name="Freeform 36"/>
              <p:cNvSpPr/>
              <p:nvPr/>
            </p:nvSpPr>
            <p:spPr bwMode="auto">
              <a:xfrm>
                <a:off x="278510" y="659925"/>
                <a:ext cx="18126" cy="34526"/>
              </a:xfrm>
              <a:custGeom>
                <a:avLst/>
                <a:gdLst>
                  <a:gd name="T0" fmla="*/ 15 w 18"/>
                  <a:gd name="T1" fmla="*/ 2 h 34"/>
                  <a:gd name="T2" fmla="*/ 14 w 18"/>
                  <a:gd name="T3" fmla="*/ 2 h 34"/>
                  <a:gd name="T4" fmla="*/ 12 w 18"/>
                  <a:gd name="T5" fmla="*/ 12 h 34"/>
                  <a:gd name="T6" fmla="*/ 12 w 18"/>
                  <a:gd name="T7" fmla="*/ 21 h 34"/>
                  <a:gd name="T8" fmla="*/ 11 w 18"/>
                  <a:gd name="T9" fmla="*/ 27 h 34"/>
                  <a:gd name="T10" fmla="*/ 10 w 18"/>
                  <a:gd name="T11" fmla="*/ 27 h 34"/>
                  <a:gd name="T12" fmla="*/ 1 w 18"/>
                  <a:gd name="T13" fmla="*/ 18 h 34"/>
                  <a:gd name="T14" fmla="*/ 2 w 18"/>
                  <a:gd name="T15" fmla="*/ 20 h 34"/>
                  <a:gd name="T16" fmla="*/ 6 w 18"/>
                  <a:gd name="T17" fmla="*/ 33 h 34"/>
                  <a:gd name="T18" fmla="*/ 13 w 18"/>
                  <a:gd name="T19" fmla="*/ 34 h 34"/>
                  <a:gd name="T20" fmla="*/ 18 w 18"/>
                  <a:gd name="T21" fmla="*/ 21 h 34"/>
                  <a:gd name="T22" fmla="*/ 17 w 18"/>
                  <a:gd name="T23" fmla="*/ 13 h 34"/>
                  <a:gd name="T24" fmla="*/ 15 w 18"/>
                  <a:gd name="T25" fmla="*/ 2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8" h="34">
                    <a:moveTo>
                      <a:pt x="15" y="2"/>
                    </a:moveTo>
                    <a:cubicBezTo>
                      <a:pt x="15" y="2"/>
                      <a:pt x="15" y="0"/>
                      <a:pt x="14" y="2"/>
                    </a:cubicBezTo>
                    <a:cubicBezTo>
                      <a:pt x="14" y="2"/>
                      <a:pt x="14" y="9"/>
                      <a:pt x="12" y="12"/>
                    </a:cubicBezTo>
                    <a:cubicBezTo>
                      <a:pt x="12" y="12"/>
                      <a:pt x="12" y="19"/>
                      <a:pt x="12" y="21"/>
                    </a:cubicBezTo>
                    <a:cubicBezTo>
                      <a:pt x="12" y="21"/>
                      <a:pt x="10" y="26"/>
                      <a:pt x="11" y="27"/>
                    </a:cubicBezTo>
                    <a:cubicBezTo>
                      <a:pt x="10" y="27"/>
                      <a:pt x="10" y="27"/>
                      <a:pt x="10" y="27"/>
                    </a:cubicBezTo>
                    <a:cubicBezTo>
                      <a:pt x="10" y="27"/>
                      <a:pt x="6" y="16"/>
                      <a:pt x="1" y="18"/>
                    </a:cubicBezTo>
                    <a:cubicBezTo>
                      <a:pt x="1" y="18"/>
                      <a:pt x="0" y="19"/>
                      <a:pt x="2" y="20"/>
                    </a:cubicBezTo>
                    <a:cubicBezTo>
                      <a:pt x="2" y="20"/>
                      <a:pt x="7" y="30"/>
                      <a:pt x="6" y="33"/>
                    </a:cubicBezTo>
                    <a:cubicBezTo>
                      <a:pt x="6" y="33"/>
                      <a:pt x="10" y="34"/>
                      <a:pt x="13" y="34"/>
                    </a:cubicBezTo>
                    <a:cubicBezTo>
                      <a:pt x="13" y="34"/>
                      <a:pt x="17" y="25"/>
                      <a:pt x="18" y="21"/>
                    </a:cubicBezTo>
                    <a:cubicBezTo>
                      <a:pt x="18" y="21"/>
                      <a:pt x="18" y="15"/>
                      <a:pt x="17" y="13"/>
                    </a:cubicBezTo>
                    <a:cubicBezTo>
                      <a:pt x="17" y="13"/>
                      <a:pt x="17" y="5"/>
                      <a:pt x="15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9" name="Freeform 37"/>
              <p:cNvSpPr/>
              <p:nvPr/>
            </p:nvSpPr>
            <p:spPr bwMode="auto">
              <a:xfrm>
                <a:off x="508111" y="546851"/>
                <a:ext cx="59127" cy="27621"/>
              </a:xfrm>
              <a:custGeom>
                <a:avLst/>
                <a:gdLst>
                  <a:gd name="T0" fmla="*/ 58 w 58"/>
                  <a:gd name="T1" fmla="*/ 9 h 27"/>
                  <a:gd name="T2" fmla="*/ 55 w 58"/>
                  <a:gd name="T3" fmla="*/ 9 h 27"/>
                  <a:gd name="T4" fmla="*/ 51 w 58"/>
                  <a:gd name="T5" fmla="*/ 8 h 27"/>
                  <a:gd name="T6" fmla="*/ 50 w 58"/>
                  <a:gd name="T7" fmla="*/ 2 h 27"/>
                  <a:gd name="T8" fmla="*/ 47 w 58"/>
                  <a:gd name="T9" fmla="*/ 0 h 27"/>
                  <a:gd name="T10" fmla="*/ 45 w 58"/>
                  <a:gd name="T11" fmla="*/ 5 h 27"/>
                  <a:gd name="T12" fmla="*/ 44 w 58"/>
                  <a:gd name="T13" fmla="*/ 7 h 27"/>
                  <a:gd name="T14" fmla="*/ 34 w 58"/>
                  <a:gd name="T15" fmla="*/ 7 h 27"/>
                  <a:gd name="T16" fmla="*/ 37 w 58"/>
                  <a:gd name="T17" fmla="*/ 4 h 27"/>
                  <a:gd name="T18" fmla="*/ 35 w 58"/>
                  <a:gd name="T19" fmla="*/ 3 h 27"/>
                  <a:gd name="T20" fmla="*/ 30 w 58"/>
                  <a:gd name="T21" fmla="*/ 10 h 27"/>
                  <a:gd name="T22" fmla="*/ 34 w 58"/>
                  <a:gd name="T23" fmla="*/ 14 h 27"/>
                  <a:gd name="T24" fmla="*/ 26 w 58"/>
                  <a:gd name="T25" fmla="*/ 18 h 27"/>
                  <a:gd name="T26" fmla="*/ 4 w 58"/>
                  <a:gd name="T27" fmla="*/ 24 h 27"/>
                  <a:gd name="T28" fmla="*/ 5 w 58"/>
                  <a:gd name="T29" fmla="*/ 26 h 27"/>
                  <a:gd name="T30" fmla="*/ 24 w 58"/>
                  <a:gd name="T31" fmla="*/ 24 h 27"/>
                  <a:gd name="T32" fmla="*/ 49 w 58"/>
                  <a:gd name="T33" fmla="*/ 13 h 27"/>
                  <a:gd name="T34" fmla="*/ 58 w 58"/>
                  <a:gd name="T35" fmla="*/ 13 h 27"/>
                  <a:gd name="T36" fmla="*/ 58 w 58"/>
                  <a:gd name="T37" fmla="*/ 9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8" h="27">
                    <a:moveTo>
                      <a:pt x="58" y="9"/>
                    </a:moveTo>
                    <a:cubicBezTo>
                      <a:pt x="57" y="8"/>
                      <a:pt x="55" y="9"/>
                      <a:pt x="55" y="9"/>
                    </a:cubicBezTo>
                    <a:cubicBezTo>
                      <a:pt x="51" y="8"/>
                      <a:pt x="51" y="8"/>
                      <a:pt x="51" y="8"/>
                    </a:cubicBezTo>
                    <a:cubicBezTo>
                      <a:pt x="52" y="7"/>
                      <a:pt x="50" y="2"/>
                      <a:pt x="50" y="2"/>
                    </a:cubicBezTo>
                    <a:cubicBezTo>
                      <a:pt x="49" y="0"/>
                      <a:pt x="47" y="0"/>
                      <a:pt x="47" y="0"/>
                    </a:cubicBezTo>
                    <a:cubicBezTo>
                      <a:pt x="46" y="1"/>
                      <a:pt x="45" y="5"/>
                      <a:pt x="45" y="5"/>
                    </a:cubicBezTo>
                    <a:cubicBezTo>
                      <a:pt x="44" y="7"/>
                      <a:pt x="44" y="7"/>
                      <a:pt x="44" y="7"/>
                    </a:cubicBezTo>
                    <a:cubicBezTo>
                      <a:pt x="34" y="7"/>
                      <a:pt x="34" y="7"/>
                      <a:pt x="34" y="7"/>
                    </a:cubicBezTo>
                    <a:cubicBezTo>
                      <a:pt x="33" y="5"/>
                      <a:pt x="37" y="4"/>
                      <a:pt x="37" y="4"/>
                    </a:cubicBezTo>
                    <a:cubicBezTo>
                      <a:pt x="38" y="1"/>
                      <a:pt x="35" y="3"/>
                      <a:pt x="35" y="3"/>
                    </a:cubicBezTo>
                    <a:cubicBezTo>
                      <a:pt x="30" y="5"/>
                      <a:pt x="30" y="10"/>
                      <a:pt x="30" y="10"/>
                    </a:cubicBezTo>
                    <a:cubicBezTo>
                      <a:pt x="29" y="14"/>
                      <a:pt x="33" y="14"/>
                      <a:pt x="34" y="14"/>
                    </a:cubicBezTo>
                    <a:cubicBezTo>
                      <a:pt x="33" y="15"/>
                      <a:pt x="26" y="18"/>
                      <a:pt x="26" y="18"/>
                    </a:cubicBezTo>
                    <a:cubicBezTo>
                      <a:pt x="17" y="24"/>
                      <a:pt x="4" y="24"/>
                      <a:pt x="4" y="24"/>
                    </a:cubicBezTo>
                    <a:cubicBezTo>
                      <a:pt x="0" y="25"/>
                      <a:pt x="5" y="26"/>
                      <a:pt x="5" y="26"/>
                    </a:cubicBezTo>
                    <a:cubicBezTo>
                      <a:pt x="9" y="27"/>
                      <a:pt x="24" y="24"/>
                      <a:pt x="24" y="24"/>
                    </a:cubicBezTo>
                    <a:cubicBezTo>
                      <a:pt x="46" y="18"/>
                      <a:pt x="49" y="13"/>
                      <a:pt x="49" y="13"/>
                    </a:cubicBezTo>
                    <a:cubicBezTo>
                      <a:pt x="53" y="13"/>
                      <a:pt x="58" y="13"/>
                      <a:pt x="58" y="13"/>
                    </a:cubicBezTo>
                    <a:lnTo>
                      <a:pt x="58" y="9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0" name="Freeform 38"/>
              <p:cNvSpPr/>
              <p:nvPr/>
            </p:nvSpPr>
            <p:spPr bwMode="auto">
              <a:xfrm>
                <a:off x="537890" y="573609"/>
                <a:ext cx="18126" cy="16400"/>
              </a:xfrm>
              <a:custGeom>
                <a:avLst/>
                <a:gdLst>
                  <a:gd name="T0" fmla="*/ 10 w 18"/>
                  <a:gd name="T1" fmla="*/ 5 h 16"/>
                  <a:gd name="T2" fmla="*/ 4 w 18"/>
                  <a:gd name="T3" fmla="*/ 14 h 16"/>
                  <a:gd name="T4" fmla="*/ 3 w 18"/>
                  <a:gd name="T5" fmla="*/ 16 h 16"/>
                  <a:gd name="T6" fmla="*/ 14 w 18"/>
                  <a:gd name="T7" fmla="*/ 13 h 16"/>
                  <a:gd name="T8" fmla="*/ 14 w 18"/>
                  <a:gd name="T9" fmla="*/ 4 h 16"/>
                  <a:gd name="T10" fmla="*/ 10 w 18"/>
                  <a:gd name="T11" fmla="*/ 5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16">
                    <a:moveTo>
                      <a:pt x="10" y="5"/>
                    </a:moveTo>
                    <a:cubicBezTo>
                      <a:pt x="10" y="5"/>
                      <a:pt x="7" y="14"/>
                      <a:pt x="4" y="14"/>
                    </a:cubicBezTo>
                    <a:cubicBezTo>
                      <a:pt x="4" y="14"/>
                      <a:pt x="0" y="16"/>
                      <a:pt x="3" y="16"/>
                    </a:cubicBezTo>
                    <a:cubicBezTo>
                      <a:pt x="3" y="16"/>
                      <a:pt x="10" y="13"/>
                      <a:pt x="14" y="13"/>
                    </a:cubicBezTo>
                    <a:cubicBezTo>
                      <a:pt x="14" y="13"/>
                      <a:pt x="18" y="10"/>
                      <a:pt x="14" y="4"/>
                    </a:cubicBezTo>
                    <a:cubicBezTo>
                      <a:pt x="14" y="4"/>
                      <a:pt x="12" y="0"/>
                      <a:pt x="10" y="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1" name="Freeform 39"/>
              <p:cNvSpPr>
                <a:spLocks noEditPoints="1"/>
              </p:cNvSpPr>
              <p:nvPr/>
            </p:nvSpPr>
            <p:spPr bwMode="auto">
              <a:xfrm>
                <a:off x="625501" y="652588"/>
                <a:ext cx="61284" cy="38842"/>
              </a:xfrm>
              <a:custGeom>
                <a:avLst/>
                <a:gdLst>
                  <a:gd name="T0" fmla="*/ 59 w 60"/>
                  <a:gd name="T1" fmla="*/ 18 h 38"/>
                  <a:gd name="T2" fmla="*/ 58 w 60"/>
                  <a:gd name="T3" fmla="*/ 18 h 38"/>
                  <a:gd name="T4" fmla="*/ 54 w 60"/>
                  <a:gd name="T5" fmla="*/ 15 h 38"/>
                  <a:gd name="T6" fmla="*/ 52 w 60"/>
                  <a:gd name="T7" fmla="*/ 11 h 38"/>
                  <a:gd name="T8" fmla="*/ 49 w 60"/>
                  <a:gd name="T9" fmla="*/ 10 h 38"/>
                  <a:gd name="T10" fmla="*/ 42 w 60"/>
                  <a:gd name="T11" fmla="*/ 5 h 38"/>
                  <a:gd name="T12" fmla="*/ 44 w 60"/>
                  <a:gd name="T13" fmla="*/ 2 h 38"/>
                  <a:gd name="T14" fmla="*/ 42 w 60"/>
                  <a:gd name="T15" fmla="*/ 0 h 38"/>
                  <a:gd name="T16" fmla="*/ 36 w 60"/>
                  <a:gd name="T17" fmla="*/ 2 h 38"/>
                  <a:gd name="T18" fmla="*/ 39 w 60"/>
                  <a:gd name="T19" fmla="*/ 6 h 38"/>
                  <a:gd name="T20" fmla="*/ 47 w 60"/>
                  <a:gd name="T21" fmla="*/ 11 h 38"/>
                  <a:gd name="T22" fmla="*/ 47 w 60"/>
                  <a:gd name="T23" fmla="*/ 16 h 38"/>
                  <a:gd name="T24" fmla="*/ 43 w 60"/>
                  <a:gd name="T25" fmla="*/ 15 h 38"/>
                  <a:gd name="T26" fmla="*/ 26 w 60"/>
                  <a:gd name="T27" fmla="*/ 5 h 38"/>
                  <a:gd name="T28" fmla="*/ 21 w 60"/>
                  <a:gd name="T29" fmla="*/ 6 h 38"/>
                  <a:gd name="T30" fmla="*/ 22 w 60"/>
                  <a:gd name="T31" fmla="*/ 10 h 38"/>
                  <a:gd name="T32" fmla="*/ 27 w 60"/>
                  <a:gd name="T33" fmla="*/ 13 h 38"/>
                  <a:gd name="T34" fmla="*/ 21 w 60"/>
                  <a:gd name="T35" fmla="*/ 13 h 38"/>
                  <a:gd name="T36" fmla="*/ 19 w 60"/>
                  <a:gd name="T37" fmla="*/ 17 h 38"/>
                  <a:gd name="T38" fmla="*/ 18 w 60"/>
                  <a:gd name="T39" fmla="*/ 23 h 38"/>
                  <a:gd name="T40" fmla="*/ 6 w 60"/>
                  <a:gd name="T41" fmla="*/ 5 h 38"/>
                  <a:gd name="T42" fmla="*/ 1 w 60"/>
                  <a:gd name="T43" fmla="*/ 22 h 38"/>
                  <a:gd name="T44" fmla="*/ 8 w 60"/>
                  <a:gd name="T45" fmla="*/ 29 h 38"/>
                  <a:gd name="T46" fmla="*/ 14 w 60"/>
                  <a:gd name="T47" fmla="*/ 28 h 38"/>
                  <a:gd name="T48" fmla="*/ 15 w 60"/>
                  <a:gd name="T49" fmla="*/ 28 h 38"/>
                  <a:gd name="T50" fmla="*/ 15 w 60"/>
                  <a:gd name="T51" fmla="*/ 32 h 38"/>
                  <a:gd name="T52" fmla="*/ 15 w 60"/>
                  <a:gd name="T53" fmla="*/ 35 h 38"/>
                  <a:gd name="T54" fmla="*/ 19 w 60"/>
                  <a:gd name="T55" fmla="*/ 33 h 38"/>
                  <a:gd name="T56" fmla="*/ 19 w 60"/>
                  <a:gd name="T57" fmla="*/ 26 h 38"/>
                  <a:gd name="T58" fmla="*/ 23 w 60"/>
                  <a:gd name="T59" fmla="*/ 18 h 38"/>
                  <a:gd name="T60" fmla="*/ 33 w 60"/>
                  <a:gd name="T61" fmla="*/ 18 h 38"/>
                  <a:gd name="T62" fmla="*/ 31 w 60"/>
                  <a:gd name="T63" fmla="*/ 12 h 38"/>
                  <a:gd name="T64" fmla="*/ 38 w 60"/>
                  <a:gd name="T65" fmla="*/ 17 h 38"/>
                  <a:gd name="T66" fmla="*/ 42 w 60"/>
                  <a:gd name="T67" fmla="*/ 18 h 38"/>
                  <a:gd name="T68" fmla="*/ 47 w 60"/>
                  <a:gd name="T69" fmla="*/ 21 h 38"/>
                  <a:gd name="T70" fmla="*/ 59 w 60"/>
                  <a:gd name="T71" fmla="*/ 24 h 38"/>
                  <a:gd name="T72" fmla="*/ 59 w 60"/>
                  <a:gd name="T73" fmla="*/ 18 h 38"/>
                  <a:gd name="T74" fmla="*/ 9 w 60"/>
                  <a:gd name="T75" fmla="*/ 25 h 38"/>
                  <a:gd name="T76" fmla="*/ 5 w 60"/>
                  <a:gd name="T77" fmla="*/ 15 h 38"/>
                  <a:gd name="T78" fmla="*/ 10 w 60"/>
                  <a:gd name="T79" fmla="*/ 17 h 38"/>
                  <a:gd name="T80" fmla="*/ 14 w 60"/>
                  <a:gd name="T81" fmla="*/ 22 h 38"/>
                  <a:gd name="T82" fmla="*/ 9 w 60"/>
                  <a:gd name="T83" fmla="*/ 25 h 38"/>
                  <a:gd name="T84" fmla="*/ 52 w 60"/>
                  <a:gd name="T85" fmla="*/ 16 h 38"/>
                  <a:gd name="T86" fmla="*/ 53 w 60"/>
                  <a:gd name="T87" fmla="*/ 17 h 38"/>
                  <a:gd name="T88" fmla="*/ 55 w 60"/>
                  <a:gd name="T89" fmla="*/ 18 h 38"/>
                  <a:gd name="T90" fmla="*/ 52 w 60"/>
                  <a:gd name="T91" fmla="*/ 16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60" h="38">
                    <a:moveTo>
                      <a:pt x="59" y="18"/>
                    </a:moveTo>
                    <a:cubicBezTo>
                      <a:pt x="58" y="18"/>
                      <a:pt x="58" y="18"/>
                      <a:pt x="58" y="18"/>
                    </a:cubicBezTo>
                    <a:cubicBezTo>
                      <a:pt x="54" y="15"/>
                      <a:pt x="54" y="15"/>
                      <a:pt x="54" y="15"/>
                    </a:cubicBezTo>
                    <a:cubicBezTo>
                      <a:pt x="54" y="15"/>
                      <a:pt x="51" y="15"/>
                      <a:pt x="52" y="11"/>
                    </a:cubicBezTo>
                    <a:cubicBezTo>
                      <a:pt x="52" y="11"/>
                      <a:pt x="51" y="10"/>
                      <a:pt x="49" y="10"/>
                    </a:cubicBezTo>
                    <a:cubicBezTo>
                      <a:pt x="42" y="5"/>
                      <a:pt x="42" y="5"/>
                      <a:pt x="42" y="5"/>
                    </a:cubicBezTo>
                    <a:cubicBezTo>
                      <a:pt x="42" y="5"/>
                      <a:pt x="40" y="3"/>
                      <a:pt x="44" y="2"/>
                    </a:cubicBezTo>
                    <a:cubicBezTo>
                      <a:pt x="44" y="2"/>
                      <a:pt x="47" y="0"/>
                      <a:pt x="42" y="0"/>
                    </a:cubicBezTo>
                    <a:cubicBezTo>
                      <a:pt x="42" y="0"/>
                      <a:pt x="37" y="1"/>
                      <a:pt x="36" y="2"/>
                    </a:cubicBezTo>
                    <a:cubicBezTo>
                      <a:pt x="36" y="2"/>
                      <a:pt x="36" y="6"/>
                      <a:pt x="39" y="6"/>
                    </a:cubicBezTo>
                    <a:cubicBezTo>
                      <a:pt x="39" y="6"/>
                      <a:pt x="46" y="10"/>
                      <a:pt x="47" y="11"/>
                    </a:cubicBezTo>
                    <a:cubicBezTo>
                      <a:pt x="47" y="11"/>
                      <a:pt x="46" y="15"/>
                      <a:pt x="47" y="16"/>
                    </a:cubicBezTo>
                    <a:cubicBezTo>
                      <a:pt x="47" y="16"/>
                      <a:pt x="46" y="17"/>
                      <a:pt x="43" y="15"/>
                    </a:cubicBezTo>
                    <a:cubicBezTo>
                      <a:pt x="43" y="15"/>
                      <a:pt x="27" y="8"/>
                      <a:pt x="26" y="5"/>
                    </a:cubicBezTo>
                    <a:cubicBezTo>
                      <a:pt x="26" y="5"/>
                      <a:pt x="23" y="5"/>
                      <a:pt x="21" y="6"/>
                    </a:cubicBezTo>
                    <a:cubicBezTo>
                      <a:pt x="21" y="6"/>
                      <a:pt x="21" y="9"/>
                      <a:pt x="22" y="10"/>
                    </a:cubicBezTo>
                    <a:cubicBezTo>
                      <a:pt x="27" y="13"/>
                      <a:pt x="27" y="13"/>
                      <a:pt x="27" y="13"/>
                    </a:cubicBezTo>
                    <a:cubicBezTo>
                      <a:pt x="27" y="13"/>
                      <a:pt x="25" y="14"/>
                      <a:pt x="21" y="13"/>
                    </a:cubicBezTo>
                    <a:cubicBezTo>
                      <a:pt x="21" y="13"/>
                      <a:pt x="17" y="14"/>
                      <a:pt x="19" y="17"/>
                    </a:cubicBezTo>
                    <a:cubicBezTo>
                      <a:pt x="19" y="17"/>
                      <a:pt x="21" y="21"/>
                      <a:pt x="18" y="23"/>
                    </a:cubicBezTo>
                    <a:cubicBezTo>
                      <a:pt x="18" y="23"/>
                      <a:pt x="19" y="15"/>
                      <a:pt x="6" y="5"/>
                    </a:cubicBezTo>
                    <a:cubicBezTo>
                      <a:pt x="6" y="5"/>
                      <a:pt x="3" y="5"/>
                      <a:pt x="1" y="22"/>
                    </a:cubicBezTo>
                    <a:cubicBezTo>
                      <a:pt x="1" y="22"/>
                      <a:pt x="0" y="29"/>
                      <a:pt x="8" y="29"/>
                    </a:cubicBezTo>
                    <a:cubicBezTo>
                      <a:pt x="14" y="28"/>
                      <a:pt x="14" y="28"/>
                      <a:pt x="14" y="28"/>
                    </a:cubicBezTo>
                    <a:cubicBezTo>
                      <a:pt x="14" y="28"/>
                      <a:pt x="14" y="27"/>
                      <a:pt x="15" y="28"/>
                    </a:cubicBezTo>
                    <a:cubicBezTo>
                      <a:pt x="15" y="32"/>
                      <a:pt x="15" y="32"/>
                      <a:pt x="15" y="32"/>
                    </a:cubicBezTo>
                    <a:cubicBezTo>
                      <a:pt x="15" y="32"/>
                      <a:pt x="13" y="34"/>
                      <a:pt x="15" y="35"/>
                    </a:cubicBezTo>
                    <a:cubicBezTo>
                      <a:pt x="15" y="35"/>
                      <a:pt x="18" y="38"/>
                      <a:pt x="19" y="33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26"/>
                      <a:pt x="24" y="26"/>
                      <a:pt x="23" y="18"/>
                    </a:cubicBezTo>
                    <a:cubicBezTo>
                      <a:pt x="33" y="18"/>
                      <a:pt x="33" y="18"/>
                      <a:pt x="33" y="18"/>
                    </a:cubicBezTo>
                    <a:cubicBezTo>
                      <a:pt x="33" y="18"/>
                      <a:pt x="36" y="16"/>
                      <a:pt x="31" y="12"/>
                    </a:cubicBezTo>
                    <a:cubicBezTo>
                      <a:pt x="31" y="12"/>
                      <a:pt x="37" y="15"/>
                      <a:pt x="38" y="17"/>
                    </a:cubicBezTo>
                    <a:cubicBezTo>
                      <a:pt x="38" y="17"/>
                      <a:pt x="39" y="18"/>
                      <a:pt x="42" y="18"/>
                    </a:cubicBezTo>
                    <a:cubicBezTo>
                      <a:pt x="42" y="18"/>
                      <a:pt x="42" y="20"/>
                      <a:pt x="47" y="21"/>
                    </a:cubicBezTo>
                    <a:cubicBezTo>
                      <a:pt x="47" y="21"/>
                      <a:pt x="48" y="23"/>
                      <a:pt x="59" y="24"/>
                    </a:cubicBezTo>
                    <a:cubicBezTo>
                      <a:pt x="59" y="24"/>
                      <a:pt x="60" y="20"/>
                      <a:pt x="59" y="18"/>
                    </a:cubicBezTo>
                    <a:close/>
                    <a:moveTo>
                      <a:pt x="9" y="25"/>
                    </a:moveTo>
                    <a:cubicBezTo>
                      <a:pt x="2" y="25"/>
                      <a:pt x="5" y="15"/>
                      <a:pt x="5" y="15"/>
                    </a:cubicBezTo>
                    <a:cubicBezTo>
                      <a:pt x="5" y="10"/>
                      <a:pt x="10" y="17"/>
                      <a:pt x="10" y="17"/>
                    </a:cubicBezTo>
                    <a:cubicBezTo>
                      <a:pt x="14" y="22"/>
                      <a:pt x="14" y="22"/>
                      <a:pt x="14" y="22"/>
                    </a:cubicBezTo>
                    <a:cubicBezTo>
                      <a:pt x="17" y="26"/>
                      <a:pt x="9" y="25"/>
                      <a:pt x="9" y="25"/>
                    </a:cubicBezTo>
                    <a:close/>
                    <a:moveTo>
                      <a:pt x="52" y="16"/>
                    </a:moveTo>
                    <a:cubicBezTo>
                      <a:pt x="52" y="16"/>
                      <a:pt x="52" y="16"/>
                      <a:pt x="53" y="17"/>
                    </a:cubicBezTo>
                    <a:cubicBezTo>
                      <a:pt x="55" y="18"/>
                      <a:pt x="55" y="18"/>
                      <a:pt x="55" y="18"/>
                    </a:cubicBezTo>
                    <a:cubicBezTo>
                      <a:pt x="55" y="18"/>
                      <a:pt x="50" y="18"/>
                      <a:pt x="52" y="1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2" name="Freeform 40"/>
              <p:cNvSpPr>
                <a:spLocks noEditPoints="1"/>
              </p:cNvSpPr>
              <p:nvPr/>
            </p:nvSpPr>
            <p:spPr bwMode="auto">
              <a:xfrm>
                <a:off x="371300" y="535630"/>
                <a:ext cx="27621" cy="59558"/>
              </a:xfrm>
              <a:custGeom>
                <a:avLst/>
                <a:gdLst>
                  <a:gd name="T0" fmla="*/ 21 w 27"/>
                  <a:gd name="T1" fmla="*/ 38 h 58"/>
                  <a:gd name="T2" fmla="*/ 21 w 27"/>
                  <a:gd name="T3" fmla="*/ 28 h 58"/>
                  <a:gd name="T4" fmla="*/ 20 w 27"/>
                  <a:gd name="T5" fmla="*/ 26 h 58"/>
                  <a:gd name="T6" fmla="*/ 19 w 27"/>
                  <a:gd name="T7" fmla="*/ 24 h 58"/>
                  <a:gd name="T8" fmla="*/ 18 w 27"/>
                  <a:gd name="T9" fmla="*/ 24 h 58"/>
                  <a:gd name="T10" fmla="*/ 14 w 27"/>
                  <a:gd name="T11" fmla="*/ 23 h 58"/>
                  <a:gd name="T12" fmla="*/ 14 w 27"/>
                  <a:gd name="T13" fmla="*/ 20 h 58"/>
                  <a:gd name="T14" fmla="*/ 19 w 27"/>
                  <a:gd name="T15" fmla="*/ 13 h 58"/>
                  <a:gd name="T16" fmla="*/ 18 w 27"/>
                  <a:gd name="T17" fmla="*/ 5 h 58"/>
                  <a:gd name="T18" fmla="*/ 16 w 27"/>
                  <a:gd name="T19" fmla="*/ 4 h 58"/>
                  <a:gd name="T20" fmla="*/ 15 w 27"/>
                  <a:gd name="T21" fmla="*/ 7 h 58"/>
                  <a:gd name="T22" fmla="*/ 12 w 27"/>
                  <a:gd name="T23" fmla="*/ 14 h 58"/>
                  <a:gd name="T24" fmla="*/ 10 w 27"/>
                  <a:gd name="T25" fmla="*/ 4 h 58"/>
                  <a:gd name="T26" fmla="*/ 9 w 27"/>
                  <a:gd name="T27" fmla="*/ 2 h 58"/>
                  <a:gd name="T28" fmla="*/ 8 w 27"/>
                  <a:gd name="T29" fmla="*/ 5 h 58"/>
                  <a:gd name="T30" fmla="*/ 8 w 27"/>
                  <a:gd name="T31" fmla="*/ 22 h 58"/>
                  <a:gd name="T32" fmla="*/ 5 w 27"/>
                  <a:gd name="T33" fmla="*/ 26 h 58"/>
                  <a:gd name="T34" fmla="*/ 4 w 27"/>
                  <a:gd name="T35" fmla="*/ 29 h 58"/>
                  <a:gd name="T36" fmla="*/ 9 w 27"/>
                  <a:gd name="T37" fmla="*/ 30 h 58"/>
                  <a:gd name="T38" fmla="*/ 9 w 27"/>
                  <a:gd name="T39" fmla="*/ 41 h 58"/>
                  <a:gd name="T40" fmla="*/ 9 w 27"/>
                  <a:gd name="T41" fmla="*/ 44 h 58"/>
                  <a:gd name="T42" fmla="*/ 13 w 27"/>
                  <a:gd name="T43" fmla="*/ 45 h 58"/>
                  <a:gd name="T44" fmla="*/ 16 w 27"/>
                  <a:gd name="T45" fmla="*/ 40 h 58"/>
                  <a:gd name="T46" fmla="*/ 17 w 27"/>
                  <a:gd name="T47" fmla="*/ 41 h 58"/>
                  <a:gd name="T48" fmla="*/ 18 w 27"/>
                  <a:gd name="T49" fmla="*/ 45 h 58"/>
                  <a:gd name="T50" fmla="*/ 15 w 27"/>
                  <a:gd name="T51" fmla="*/ 51 h 58"/>
                  <a:gd name="T52" fmla="*/ 13 w 27"/>
                  <a:gd name="T53" fmla="*/ 52 h 58"/>
                  <a:gd name="T54" fmla="*/ 15 w 27"/>
                  <a:gd name="T55" fmla="*/ 57 h 58"/>
                  <a:gd name="T56" fmla="*/ 18 w 27"/>
                  <a:gd name="T57" fmla="*/ 55 h 58"/>
                  <a:gd name="T58" fmla="*/ 18 w 27"/>
                  <a:gd name="T59" fmla="*/ 50 h 58"/>
                  <a:gd name="T60" fmla="*/ 27 w 27"/>
                  <a:gd name="T61" fmla="*/ 52 h 58"/>
                  <a:gd name="T62" fmla="*/ 25 w 27"/>
                  <a:gd name="T63" fmla="*/ 47 h 58"/>
                  <a:gd name="T64" fmla="*/ 21 w 27"/>
                  <a:gd name="T65" fmla="*/ 38 h 58"/>
                  <a:gd name="T66" fmla="*/ 14 w 27"/>
                  <a:gd name="T67" fmla="*/ 36 h 58"/>
                  <a:gd name="T68" fmla="*/ 13 w 27"/>
                  <a:gd name="T69" fmla="*/ 39 h 58"/>
                  <a:gd name="T70" fmla="*/ 11 w 27"/>
                  <a:gd name="T71" fmla="*/ 30 h 58"/>
                  <a:gd name="T72" fmla="*/ 13 w 27"/>
                  <a:gd name="T73" fmla="*/ 25 h 58"/>
                  <a:gd name="T74" fmla="*/ 14 w 27"/>
                  <a:gd name="T75" fmla="*/ 32 h 58"/>
                  <a:gd name="T76" fmla="*/ 14 w 27"/>
                  <a:gd name="T77" fmla="*/ 36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7" h="58">
                    <a:moveTo>
                      <a:pt x="21" y="38"/>
                    </a:moveTo>
                    <a:cubicBezTo>
                      <a:pt x="21" y="38"/>
                      <a:pt x="19" y="36"/>
                      <a:pt x="21" y="28"/>
                    </a:cubicBezTo>
                    <a:cubicBezTo>
                      <a:pt x="20" y="26"/>
                      <a:pt x="20" y="26"/>
                      <a:pt x="20" y="26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6" y="21"/>
                      <a:pt x="14" y="23"/>
                    </a:cubicBezTo>
                    <a:cubicBezTo>
                      <a:pt x="14" y="23"/>
                      <a:pt x="12" y="23"/>
                      <a:pt x="14" y="20"/>
                    </a:cubicBezTo>
                    <a:cubicBezTo>
                      <a:pt x="19" y="13"/>
                      <a:pt x="19" y="13"/>
                      <a:pt x="19" y="13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18" y="5"/>
                      <a:pt x="18" y="3"/>
                      <a:pt x="16" y="4"/>
                    </a:cubicBezTo>
                    <a:cubicBezTo>
                      <a:pt x="16" y="4"/>
                      <a:pt x="16" y="5"/>
                      <a:pt x="15" y="7"/>
                    </a:cubicBezTo>
                    <a:cubicBezTo>
                      <a:pt x="14" y="9"/>
                      <a:pt x="12" y="12"/>
                      <a:pt x="12" y="14"/>
                    </a:cubicBezTo>
                    <a:cubicBezTo>
                      <a:pt x="12" y="14"/>
                      <a:pt x="11" y="6"/>
                      <a:pt x="10" y="4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9" y="2"/>
                      <a:pt x="6" y="0"/>
                      <a:pt x="8" y="5"/>
                    </a:cubicBezTo>
                    <a:cubicBezTo>
                      <a:pt x="8" y="22"/>
                      <a:pt x="8" y="22"/>
                      <a:pt x="8" y="22"/>
                    </a:cubicBezTo>
                    <a:cubicBezTo>
                      <a:pt x="5" y="26"/>
                      <a:pt x="5" y="26"/>
                      <a:pt x="5" y="26"/>
                    </a:cubicBezTo>
                    <a:cubicBezTo>
                      <a:pt x="5" y="26"/>
                      <a:pt x="0" y="27"/>
                      <a:pt x="4" y="29"/>
                    </a:cubicBezTo>
                    <a:cubicBezTo>
                      <a:pt x="9" y="30"/>
                      <a:pt x="9" y="30"/>
                      <a:pt x="9" y="30"/>
                    </a:cubicBezTo>
                    <a:cubicBezTo>
                      <a:pt x="9" y="41"/>
                      <a:pt x="9" y="41"/>
                      <a:pt x="9" y="41"/>
                    </a:cubicBezTo>
                    <a:cubicBezTo>
                      <a:pt x="9" y="44"/>
                      <a:pt x="9" y="44"/>
                      <a:pt x="9" y="44"/>
                    </a:cubicBezTo>
                    <a:cubicBezTo>
                      <a:pt x="13" y="45"/>
                      <a:pt x="13" y="45"/>
                      <a:pt x="13" y="45"/>
                    </a:cubicBezTo>
                    <a:cubicBezTo>
                      <a:pt x="16" y="40"/>
                      <a:pt x="16" y="40"/>
                      <a:pt x="16" y="40"/>
                    </a:cubicBezTo>
                    <a:cubicBezTo>
                      <a:pt x="16" y="40"/>
                      <a:pt x="17" y="40"/>
                      <a:pt x="17" y="41"/>
                    </a:cubicBezTo>
                    <a:cubicBezTo>
                      <a:pt x="18" y="45"/>
                      <a:pt x="18" y="45"/>
                      <a:pt x="18" y="45"/>
                    </a:cubicBezTo>
                    <a:cubicBezTo>
                      <a:pt x="18" y="45"/>
                      <a:pt x="16" y="50"/>
                      <a:pt x="15" y="51"/>
                    </a:cubicBezTo>
                    <a:cubicBezTo>
                      <a:pt x="15" y="51"/>
                      <a:pt x="15" y="51"/>
                      <a:pt x="13" y="52"/>
                    </a:cubicBezTo>
                    <a:cubicBezTo>
                      <a:pt x="13" y="52"/>
                      <a:pt x="10" y="57"/>
                      <a:pt x="15" y="57"/>
                    </a:cubicBezTo>
                    <a:cubicBezTo>
                      <a:pt x="15" y="57"/>
                      <a:pt x="18" y="58"/>
                      <a:pt x="18" y="55"/>
                    </a:cubicBezTo>
                    <a:cubicBezTo>
                      <a:pt x="18" y="50"/>
                      <a:pt x="18" y="50"/>
                      <a:pt x="18" y="50"/>
                    </a:cubicBezTo>
                    <a:cubicBezTo>
                      <a:pt x="27" y="52"/>
                      <a:pt x="27" y="52"/>
                      <a:pt x="27" y="52"/>
                    </a:cubicBezTo>
                    <a:cubicBezTo>
                      <a:pt x="27" y="52"/>
                      <a:pt x="27" y="50"/>
                      <a:pt x="25" y="47"/>
                    </a:cubicBezTo>
                    <a:lnTo>
                      <a:pt x="21" y="38"/>
                    </a:lnTo>
                    <a:close/>
                    <a:moveTo>
                      <a:pt x="14" y="36"/>
                    </a:moveTo>
                    <a:cubicBezTo>
                      <a:pt x="13" y="39"/>
                      <a:pt x="13" y="39"/>
                      <a:pt x="13" y="39"/>
                    </a:cubicBezTo>
                    <a:cubicBezTo>
                      <a:pt x="11" y="30"/>
                      <a:pt x="11" y="30"/>
                      <a:pt x="11" y="30"/>
                    </a:cubicBezTo>
                    <a:cubicBezTo>
                      <a:pt x="10" y="27"/>
                      <a:pt x="13" y="25"/>
                      <a:pt x="13" y="25"/>
                    </a:cubicBezTo>
                    <a:cubicBezTo>
                      <a:pt x="14" y="27"/>
                      <a:pt x="14" y="32"/>
                      <a:pt x="14" y="32"/>
                    </a:cubicBezTo>
                    <a:cubicBezTo>
                      <a:pt x="15" y="35"/>
                      <a:pt x="14" y="36"/>
                      <a:pt x="14" y="3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3" name="Freeform 41"/>
              <p:cNvSpPr/>
              <p:nvPr/>
            </p:nvSpPr>
            <p:spPr bwMode="auto">
              <a:xfrm>
                <a:off x="392879" y="574472"/>
                <a:ext cx="12084" cy="8200"/>
              </a:xfrm>
              <a:custGeom>
                <a:avLst/>
                <a:gdLst>
                  <a:gd name="T0" fmla="*/ 8 w 12"/>
                  <a:gd name="T1" fmla="*/ 0 h 8"/>
                  <a:gd name="T2" fmla="*/ 4 w 12"/>
                  <a:gd name="T3" fmla="*/ 1 h 8"/>
                  <a:gd name="T4" fmla="*/ 4 w 12"/>
                  <a:gd name="T5" fmla="*/ 3 h 8"/>
                  <a:gd name="T6" fmla="*/ 9 w 12"/>
                  <a:gd name="T7" fmla="*/ 5 h 8"/>
                  <a:gd name="T8" fmla="*/ 12 w 12"/>
                  <a:gd name="T9" fmla="*/ 5 h 8"/>
                  <a:gd name="T10" fmla="*/ 12 w 12"/>
                  <a:gd name="T11" fmla="*/ 2 h 8"/>
                  <a:gd name="T12" fmla="*/ 8 w 12"/>
                  <a:gd name="T13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8">
                    <a:moveTo>
                      <a:pt x="8" y="0"/>
                    </a:move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0" y="3"/>
                      <a:pt x="4" y="3"/>
                    </a:cubicBezTo>
                    <a:cubicBezTo>
                      <a:pt x="4" y="3"/>
                      <a:pt x="7" y="4"/>
                      <a:pt x="9" y="5"/>
                    </a:cubicBezTo>
                    <a:cubicBezTo>
                      <a:pt x="9" y="5"/>
                      <a:pt x="11" y="8"/>
                      <a:pt x="12" y="5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2" y="2"/>
                      <a:pt x="12" y="0"/>
                      <a:pt x="8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4" name="Freeform 42"/>
              <p:cNvSpPr/>
              <p:nvPr/>
            </p:nvSpPr>
            <p:spPr bwMode="auto">
              <a:xfrm>
                <a:off x="416184" y="837305"/>
                <a:ext cx="10358" cy="32800"/>
              </a:xfrm>
              <a:custGeom>
                <a:avLst/>
                <a:gdLst>
                  <a:gd name="T0" fmla="*/ 14 w 24"/>
                  <a:gd name="T1" fmla="*/ 16 h 76"/>
                  <a:gd name="T2" fmla="*/ 5 w 24"/>
                  <a:gd name="T3" fmla="*/ 24 h 76"/>
                  <a:gd name="T4" fmla="*/ 0 w 24"/>
                  <a:gd name="T5" fmla="*/ 14 h 76"/>
                  <a:gd name="T6" fmla="*/ 19 w 24"/>
                  <a:gd name="T7" fmla="*/ 0 h 76"/>
                  <a:gd name="T8" fmla="*/ 24 w 24"/>
                  <a:gd name="T9" fmla="*/ 5 h 76"/>
                  <a:gd name="T10" fmla="*/ 24 w 24"/>
                  <a:gd name="T11" fmla="*/ 76 h 76"/>
                  <a:gd name="T12" fmla="*/ 14 w 24"/>
                  <a:gd name="T13" fmla="*/ 76 h 76"/>
                  <a:gd name="T14" fmla="*/ 14 w 24"/>
                  <a:gd name="T15" fmla="*/ 1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76">
                    <a:moveTo>
                      <a:pt x="14" y="16"/>
                    </a:moveTo>
                    <a:lnTo>
                      <a:pt x="5" y="24"/>
                    </a:lnTo>
                    <a:lnTo>
                      <a:pt x="0" y="14"/>
                    </a:lnTo>
                    <a:lnTo>
                      <a:pt x="19" y="0"/>
                    </a:lnTo>
                    <a:lnTo>
                      <a:pt x="24" y="5"/>
                    </a:lnTo>
                    <a:lnTo>
                      <a:pt x="24" y="76"/>
                    </a:lnTo>
                    <a:lnTo>
                      <a:pt x="14" y="76"/>
                    </a:lnTo>
                    <a:lnTo>
                      <a:pt x="14" y="16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5" name="Freeform 43"/>
              <p:cNvSpPr/>
              <p:nvPr/>
            </p:nvSpPr>
            <p:spPr bwMode="auto">
              <a:xfrm>
                <a:off x="510269" y="837305"/>
                <a:ext cx="10358" cy="32800"/>
              </a:xfrm>
              <a:custGeom>
                <a:avLst/>
                <a:gdLst>
                  <a:gd name="T0" fmla="*/ 14 w 24"/>
                  <a:gd name="T1" fmla="*/ 16 h 76"/>
                  <a:gd name="T2" fmla="*/ 5 w 24"/>
                  <a:gd name="T3" fmla="*/ 24 h 76"/>
                  <a:gd name="T4" fmla="*/ 0 w 24"/>
                  <a:gd name="T5" fmla="*/ 14 h 76"/>
                  <a:gd name="T6" fmla="*/ 16 w 24"/>
                  <a:gd name="T7" fmla="*/ 0 h 76"/>
                  <a:gd name="T8" fmla="*/ 24 w 24"/>
                  <a:gd name="T9" fmla="*/ 5 h 76"/>
                  <a:gd name="T10" fmla="*/ 24 w 24"/>
                  <a:gd name="T11" fmla="*/ 76 h 76"/>
                  <a:gd name="T12" fmla="*/ 14 w 24"/>
                  <a:gd name="T13" fmla="*/ 76 h 76"/>
                  <a:gd name="T14" fmla="*/ 14 w 24"/>
                  <a:gd name="T15" fmla="*/ 1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76">
                    <a:moveTo>
                      <a:pt x="14" y="16"/>
                    </a:moveTo>
                    <a:lnTo>
                      <a:pt x="5" y="24"/>
                    </a:lnTo>
                    <a:lnTo>
                      <a:pt x="0" y="14"/>
                    </a:lnTo>
                    <a:lnTo>
                      <a:pt x="16" y="0"/>
                    </a:lnTo>
                    <a:lnTo>
                      <a:pt x="24" y="5"/>
                    </a:lnTo>
                    <a:lnTo>
                      <a:pt x="24" y="76"/>
                    </a:lnTo>
                    <a:lnTo>
                      <a:pt x="14" y="76"/>
                    </a:lnTo>
                    <a:lnTo>
                      <a:pt x="14" y="16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6" name="Freeform 44"/>
              <p:cNvSpPr>
                <a:spLocks noEditPoints="1"/>
              </p:cNvSpPr>
              <p:nvPr/>
            </p:nvSpPr>
            <p:spPr bwMode="auto">
              <a:xfrm>
                <a:off x="442942" y="837305"/>
                <a:ext cx="19421" cy="32800"/>
              </a:xfrm>
              <a:custGeom>
                <a:avLst/>
                <a:gdLst>
                  <a:gd name="T0" fmla="*/ 15 w 19"/>
                  <a:gd name="T1" fmla="*/ 10 h 32"/>
                  <a:gd name="T2" fmla="*/ 15 w 19"/>
                  <a:gd name="T3" fmla="*/ 13 h 32"/>
                  <a:gd name="T4" fmla="*/ 14 w 19"/>
                  <a:gd name="T5" fmla="*/ 15 h 32"/>
                  <a:gd name="T6" fmla="*/ 11 w 19"/>
                  <a:gd name="T7" fmla="*/ 16 h 32"/>
                  <a:gd name="T8" fmla="*/ 8 w 19"/>
                  <a:gd name="T9" fmla="*/ 16 h 32"/>
                  <a:gd name="T10" fmla="*/ 6 w 19"/>
                  <a:gd name="T11" fmla="*/ 15 h 32"/>
                  <a:gd name="T12" fmla="*/ 5 w 19"/>
                  <a:gd name="T13" fmla="*/ 13 h 32"/>
                  <a:gd name="T14" fmla="*/ 5 w 19"/>
                  <a:gd name="T15" fmla="*/ 10 h 32"/>
                  <a:gd name="T16" fmla="*/ 5 w 19"/>
                  <a:gd name="T17" fmla="*/ 8 h 32"/>
                  <a:gd name="T18" fmla="*/ 6 w 19"/>
                  <a:gd name="T19" fmla="*/ 6 h 32"/>
                  <a:gd name="T20" fmla="*/ 8 w 19"/>
                  <a:gd name="T21" fmla="*/ 5 h 32"/>
                  <a:gd name="T22" fmla="*/ 10 w 19"/>
                  <a:gd name="T23" fmla="*/ 5 h 32"/>
                  <a:gd name="T24" fmla="*/ 13 w 19"/>
                  <a:gd name="T25" fmla="*/ 5 h 32"/>
                  <a:gd name="T26" fmla="*/ 15 w 19"/>
                  <a:gd name="T27" fmla="*/ 7 h 32"/>
                  <a:gd name="T28" fmla="*/ 15 w 19"/>
                  <a:gd name="T29" fmla="*/ 10 h 32"/>
                  <a:gd name="T30" fmla="*/ 15 w 19"/>
                  <a:gd name="T31" fmla="*/ 21 h 32"/>
                  <a:gd name="T32" fmla="*/ 15 w 19"/>
                  <a:gd name="T33" fmla="*/ 23 h 32"/>
                  <a:gd name="T34" fmla="*/ 14 w 19"/>
                  <a:gd name="T35" fmla="*/ 25 h 32"/>
                  <a:gd name="T36" fmla="*/ 13 w 19"/>
                  <a:gd name="T37" fmla="*/ 27 h 32"/>
                  <a:gd name="T38" fmla="*/ 11 w 19"/>
                  <a:gd name="T39" fmla="*/ 28 h 32"/>
                  <a:gd name="T40" fmla="*/ 9 w 19"/>
                  <a:gd name="T41" fmla="*/ 28 h 32"/>
                  <a:gd name="T42" fmla="*/ 6 w 19"/>
                  <a:gd name="T43" fmla="*/ 27 h 32"/>
                  <a:gd name="T44" fmla="*/ 5 w 19"/>
                  <a:gd name="T45" fmla="*/ 26 h 32"/>
                  <a:gd name="T46" fmla="*/ 5 w 19"/>
                  <a:gd name="T47" fmla="*/ 24 h 32"/>
                  <a:gd name="T48" fmla="*/ 0 w 19"/>
                  <a:gd name="T49" fmla="*/ 24 h 32"/>
                  <a:gd name="T50" fmla="*/ 1 w 19"/>
                  <a:gd name="T51" fmla="*/ 26 h 32"/>
                  <a:gd name="T52" fmla="*/ 2 w 19"/>
                  <a:gd name="T53" fmla="*/ 29 h 32"/>
                  <a:gd name="T54" fmla="*/ 4 w 19"/>
                  <a:gd name="T55" fmla="*/ 31 h 32"/>
                  <a:gd name="T56" fmla="*/ 6 w 19"/>
                  <a:gd name="T57" fmla="*/ 32 h 32"/>
                  <a:gd name="T58" fmla="*/ 10 w 19"/>
                  <a:gd name="T59" fmla="*/ 32 h 32"/>
                  <a:gd name="T60" fmla="*/ 13 w 19"/>
                  <a:gd name="T61" fmla="*/ 32 h 32"/>
                  <a:gd name="T62" fmla="*/ 16 w 19"/>
                  <a:gd name="T63" fmla="*/ 31 h 32"/>
                  <a:gd name="T64" fmla="*/ 18 w 19"/>
                  <a:gd name="T65" fmla="*/ 29 h 32"/>
                  <a:gd name="T66" fmla="*/ 19 w 19"/>
                  <a:gd name="T67" fmla="*/ 27 h 32"/>
                  <a:gd name="T68" fmla="*/ 19 w 19"/>
                  <a:gd name="T69" fmla="*/ 24 h 32"/>
                  <a:gd name="T70" fmla="*/ 19 w 19"/>
                  <a:gd name="T71" fmla="*/ 20 h 32"/>
                  <a:gd name="T72" fmla="*/ 19 w 19"/>
                  <a:gd name="T73" fmla="*/ 11 h 32"/>
                  <a:gd name="T74" fmla="*/ 19 w 19"/>
                  <a:gd name="T75" fmla="*/ 7 h 32"/>
                  <a:gd name="T76" fmla="*/ 17 w 19"/>
                  <a:gd name="T77" fmla="*/ 4 h 32"/>
                  <a:gd name="T78" fmla="*/ 14 w 19"/>
                  <a:gd name="T79" fmla="*/ 1 h 32"/>
                  <a:gd name="T80" fmla="*/ 10 w 19"/>
                  <a:gd name="T81" fmla="*/ 0 h 32"/>
                  <a:gd name="T82" fmla="*/ 7 w 19"/>
                  <a:gd name="T83" fmla="*/ 1 h 32"/>
                  <a:gd name="T84" fmla="*/ 4 w 19"/>
                  <a:gd name="T85" fmla="*/ 3 h 32"/>
                  <a:gd name="T86" fmla="*/ 2 w 19"/>
                  <a:gd name="T87" fmla="*/ 5 h 32"/>
                  <a:gd name="T88" fmla="*/ 1 w 19"/>
                  <a:gd name="T89" fmla="*/ 8 h 32"/>
                  <a:gd name="T90" fmla="*/ 1 w 19"/>
                  <a:gd name="T91" fmla="*/ 11 h 32"/>
                  <a:gd name="T92" fmla="*/ 1 w 19"/>
                  <a:gd name="T93" fmla="*/ 15 h 32"/>
                  <a:gd name="T94" fmla="*/ 3 w 19"/>
                  <a:gd name="T95" fmla="*/ 18 h 32"/>
                  <a:gd name="T96" fmla="*/ 6 w 19"/>
                  <a:gd name="T97" fmla="*/ 20 h 32"/>
                  <a:gd name="T98" fmla="*/ 10 w 19"/>
                  <a:gd name="T99" fmla="*/ 20 h 32"/>
                  <a:gd name="T100" fmla="*/ 13 w 19"/>
                  <a:gd name="T101" fmla="*/ 20 h 32"/>
                  <a:gd name="T102" fmla="*/ 14 w 19"/>
                  <a:gd name="T103" fmla="*/ 20 h 32"/>
                  <a:gd name="T104" fmla="*/ 15 w 19"/>
                  <a:gd name="T105" fmla="*/ 19 h 32"/>
                  <a:gd name="T106" fmla="*/ 15 w 19"/>
                  <a:gd name="T107" fmla="*/ 2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9" h="32">
                    <a:moveTo>
                      <a:pt x="15" y="10"/>
                    </a:moveTo>
                    <a:cubicBezTo>
                      <a:pt x="15" y="11"/>
                      <a:pt x="15" y="12"/>
                      <a:pt x="15" y="13"/>
                    </a:cubicBezTo>
                    <a:cubicBezTo>
                      <a:pt x="15" y="14"/>
                      <a:pt x="14" y="15"/>
                      <a:pt x="14" y="15"/>
                    </a:cubicBezTo>
                    <a:cubicBezTo>
                      <a:pt x="13" y="16"/>
                      <a:pt x="12" y="16"/>
                      <a:pt x="11" y="16"/>
                    </a:cubicBezTo>
                    <a:cubicBezTo>
                      <a:pt x="10" y="16"/>
                      <a:pt x="9" y="16"/>
                      <a:pt x="8" y="16"/>
                    </a:cubicBezTo>
                    <a:cubicBezTo>
                      <a:pt x="8" y="16"/>
                      <a:pt x="7" y="16"/>
                      <a:pt x="6" y="15"/>
                    </a:cubicBezTo>
                    <a:cubicBezTo>
                      <a:pt x="6" y="15"/>
                      <a:pt x="6" y="14"/>
                      <a:pt x="5" y="13"/>
                    </a:cubicBezTo>
                    <a:cubicBezTo>
                      <a:pt x="5" y="13"/>
                      <a:pt x="5" y="12"/>
                      <a:pt x="5" y="10"/>
                    </a:cubicBezTo>
                    <a:cubicBezTo>
                      <a:pt x="5" y="9"/>
                      <a:pt x="5" y="8"/>
                      <a:pt x="5" y="8"/>
                    </a:cubicBezTo>
                    <a:cubicBezTo>
                      <a:pt x="6" y="7"/>
                      <a:pt x="6" y="6"/>
                      <a:pt x="6" y="6"/>
                    </a:cubicBezTo>
                    <a:cubicBezTo>
                      <a:pt x="7" y="5"/>
                      <a:pt x="7" y="5"/>
                      <a:pt x="8" y="5"/>
                    </a:cubicBezTo>
                    <a:cubicBezTo>
                      <a:pt x="9" y="5"/>
                      <a:pt x="9" y="5"/>
                      <a:pt x="10" y="5"/>
                    </a:cubicBezTo>
                    <a:cubicBezTo>
                      <a:pt x="12" y="5"/>
                      <a:pt x="12" y="5"/>
                      <a:pt x="13" y="5"/>
                    </a:cubicBezTo>
                    <a:cubicBezTo>
                      <a:pt x="14" y="6"/>
                      <a:pt x="14" y="6"/>
                      <a:pt x="15" y="7"/>
                    </a:cubicBezTo>
                    <a:cubicBezTo>
                      <a:pt x="15" y="8"/>
                      <a:pt x="15" y="8"/>
                      <a:pt x="15" y="10"/>
                    </a:cubicBezTo>
                    <a:close/>
                    <a:moveTo>
                      <a:pt x="15" y="21"/>
                    </a:moveTo>
                    <a:cubicBezTo>
                      <a:pt x="15" y="22"/>
                      <a:pt x="15" y="23"/>
                      <a:pt x="15" y="23"/>
                    </a:cubicBezTo>
                    <a:cubicBezTo>
                      <a:pt x="15" y="24"/>
                      <a:pt x="15" y="25"/>
                      <a:pt x="14" y="25"/>
                    </a:cubicBezTo>
                    <a:cubicBezTo>
                      <a:pt x="14" y="26"/>
                      <a:pt x="14" y="27"/>
                      <a:pt x="13" y="27"/>
                    </a:cubicBezTo>
                    <a:cubicBezTo>
                      <a:pt x="13" y="27"/>
                      <a:pt x="12" y="28"/>
                      <a:pt x="11" y="28"/>
                    </a:cubicBezTo>
                    <a:cubicBezTo>
                      <a:pt x="10" y="28"/>
                      <a:pt x="10" y="28"/>
                      <a:pt x="9" y="28"/>
                    </a:cubicBezTo>
                    <a:cubicBezTo>
                      <a:pt x="8" y="28"/>
                      <a:pt x="7" y="28"/>
                      <a:pt x="6" y="27"/>
                    </a:cubicBezTo>
                    <a:cubicBezTo>
                      <a:pt x="6" y="27"/>
                      <a:pt x="5" y="26"/>
                      <a:pt x="5" y="26"/>
                    </a:cubicBezTo>
                    <a:cubicBezTo>
                      <a:pt x="5" y="25"/>
                      <a:pt x="5" y="25"/>
                      <a:pt x="5" y="24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1" y="26"/>
                      <a:pt x="1" y="26"/>
                      <a:pt x="1" y="26"/>
                    </a:cubicBezTo>
                    <a:cubicBezTo>
                      <a:pt x="1" y="27"/>
                      <a:pt x="1" y="28"/>
                      <a:pt x="2" y="29"/>
                    </a:cubicBezTo>
                    <a:cubicBezTo>
                      <a:pt x="2" y="30"/>
                      <a:pt x="3" y="30"/>
                      <a:pt x="4" y="31"/>
                    </a:cubicBezTo>
                    <a:cubicBezTo>
                      <a:pt x="4" y="31"/>
                      <a:pt x="5" y="32"/>
                      <a:pt x="6" y="32"/>
                    </a:cubicBezTo>
                    <a:cubicBezTo>
                      <a:pt x="8" y="32"/>
                      <a:pt x="9" y="32"/>
                      <a:pt x="10" y="32"/>
                    </a:cubicBezTo>
                    <a:cubicBezTo>
                      <a:pt x="11" y="32"/>
                      <a:pt x="12" y="32"/>
                      <a:pt x="13" y="32"/>
                    </a:cubicBezTo>
                    <a:cubicBezTo>
                      <a:pt x="14" y="32"/>
                      <a:pt x="15" y="31"/>
                      <a:pt x="16" y="31"/>
                    </a:cubicBezTo>
                    <a:cubicBezTo>
                      <a:pt x="16" y="30"/>
                      <a:pt x="17" y="30"/>
                      <a:pt x="18" y="29"/>
                    </a:cubicBezTo>
                    <a:cubicBezTo>
                      <a:pt x="18" y="28"/>
                      <a:pt x="18" y="27"/>
                      <a:pt x="19" y="27"/>
                    </a:cubicBezTo>
                    <a:cubicBezTo>
                      <a:pt x="19" y="26"/>
                      <a:pt x="19" y="25"/>
                      <a:pt x="19" y="24"/>
                    </a:cubicBezTo>
                    <a:cubicBezTo>
                      <a:pt x="19" y="23"/>
                      <a:pt x="19" y="22"/>
                      <a:pt x="19" y="20"/>
                    </a:cubicBezTo>
                    <a:cubicBezTo>
                      <a:pt x="19" y="11"/>
                      <a:pt x="19" y="11"/>
                      <a:pt x="19" y="11"/>
                    </a:cubicBezTo>
                    <a:cubicBezTo>
                      <a:pt x="19" y="10"/>
                      <a:pt x="19" y="8"/>
                      <a:pt x="19" y="7"/>
                    </a:cubicBezTo>
                    <a:cubicBezTo>
                      <a:pt x="19" y="6"/>
                      <a:pt x="18" y="5"/>
                      <a:pt x="17" y="4"/>
                    </a:cubicBezTo>
                    <a:cubicBezTo>
                      <a:pt x="17" y="3"/>
                      <a:pt x="16" y="2"/>
                      <a:pt x="14" y="1"/>
                    </a:cubicBezTo>
                    <a:cubicBezTo>
                      <a:pt x="13" y="1"/>
                      <a:pt x="12" y="0"/>
                      <a:pt x="10" y="0"/>
                    </a:cubicBezTo>
                    <a:cubicBezTo>
                      <a:pt x="9" y="0"/>
                      <a:pt x="8" y="1"/>
                      <a:pt x="7" y="1"/>
                    </a:cubicBezTo>
                    <a:cubicBezTo>
                      <a:pt x="5" y="1"/>
                      <a:pt x="4" y="2"/>
                      <a:pt x="4" y="3"/>
                    </a:cubicBezTo>
                    <a:cubicBezTo>
                      <a:pt x="3" y="3"/>
                      <a:pt x="2" y="4"/>
                      <a:pt x="2" y="5"/>
                    </a:cubicBezTo>
                    <a:cubicBezTo>
                      <a:pt x="1" y="6"/>
                      <a:pt x="1" y="7"/>
                      <a:pt x="1" y="8"/>
                    </a:cubicBezTo>
                    <a:cubicBezTo>
                      <a:pt x="1" y="9"/>
                      <a:pt x="1" y="10"/>
                      <a:pt x="1" y="11"/>
                    </a:cubicBezTo>
                    <a:cubicBezTo>
                      <a:pt x="1" y="13"/>
                      <a:pt x="1" y="14"/>
                      <a:pt x="1" y="15"/>
                    </a:cubicBezTo>
                    <a:cubicBezTo>
                      <a:pt x="2" y="16"/>
                      <a:pt x="2" y="17"/>
                      <a:pt x="3" y="18"/>
                    </a:cubicBezTo>
                    <a:cubicBezTo>
                      <a:pt x="3" y="18"/>
                      <a:pt x="4" y="19"/>
                      <a:pt x="6" y="20"/>
                    </a:cubicBezTo>
                    <a:cubicBezTo>
                      <a:pt x="7" y="20"/>
                      <a:pt x="9" y="20"/>
                      <a:pt x="10" y="20"/>
                    </a:cubicBezTo>
                    <a:cubicBezTo>
                      <a:pt x="11" y="20"/>
                      <a:pt x="12" y="20"/>
                      <a:pt x="13" y="20"/>
                    </a:cubicBezTo>
                    <a:cubicBezTo>
                      <a:pt x="13" y="20"/>
                      <a:pt x="14" y="20"/>
                      <a:pt x="14" y="20"/>
                    </a:cubicBezTo>
                    <a:cubicBezTo>
                      <a:pt x="15" y="19"/>
                      <a:pt x="15" y="19"/>
                      <a:pt x="15" y="19"/>
                    </a:cubicBezTo>
                    <a:lnTo>
                      <a:pt x="15" y="2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7" name="Freeform 45"/>
              <p:cNvSpPr>
                <a:spLocks noEditPoints="1"/>
              </p:cNvSpPr>
              <p:nvPr/>
            </p:nvSpPr>
            <p:spPr bwMode="auto">
              <a:xfrm>
                <a:off x="476605" y="837305"/>
                <a:ext cx="21579" cy="32800"/>
              </a:xfrm>
              <a:custGeom>
                <a:avLst/>
                <a:gdLst>
                  <a:gd name="T0" fmla="*/ 17 w 21"/>
                  <a:gd name="T1" fmla="*/ 18 h 32"/>
                  <a:gd name="T2" fmla="*/ 17 w 21"/>
                  <a:gd name="T3" fmla="*/ 22 h 32"/>
                  <a:gd name="T4" fmla="*/ 15 w 21"/>
                  <a:gd name="T5" fmla="*/ 25 h 32"/>
                  <a:gd name="T6" fmla="*/ 13 w 21"/>
                  <a:gd name="T7" fmla="*/ 27 h 32"/>
                  <a:gd name="T8" fmla="*/ 11 w 21"/>
                  <a:gd name="T9" fmla="*/ 28 h 32"/>
                  <a:gd name="T10" fmla="*/ 8 w 21"/>
                  <a:gd name="T11" fmla="*/ 27 h 32"/>
                  <a:gd name="T12" fmla="*/ 6 w 21"/>
                  <a:gd name="T13" fmla="*/ 25 h 32"/>
                  <a:gd name="T14" fmla="*/ 5 w 21"/>
                  <a:gd name="T15" fmla="*/ 21 h 32"/>
                  <a:gd name="T16" fmla="*/ 4 w 21"/>
                  <a:gd name="T17" fmla="*/ 17 h 32"/>
                  <a:gd name="T18" fmla="*/ 4 w 21"/>
                  <a:gd name="T19" fmla="*/ 14 h 32"/>
                  <a:gd name="T20" fmla="*/ 5 w 21"/>
                  <a:gd name="T21" fmla="*/ 11 h 32"/>
                  <a:gd name="T22" fmla="*/ 6 w 21"/>
                  <a:gd name="T23" fmla="*/ 7 h 32"/>
                  <a:gd name="T24" fmla="*/ 8 w 21"/>
                  <a:gd name="T25" fmla="*/ 5 h 32"/>
                  <a:gd name="T26" fmla="*/ 11 w 21"/>
                  <a:gd name="T27" fmla="*/ 4 h 32"/>
                  <a:gd name="T28" fmla="*/ 13 w 21"/>
                  <a:gd name="T29" fmla="*/ 5 h 32"/>
                  <a:gd name="T30" fmla="*/ 15 w 21"/>
                  <a:gd name="T31" fmla="*/ 7 h 32"/>
                  <a:gd name="T32" fmla="*/ 17 w 21"/>
                  <a:gd name="T33" fmla="*/ 10 h 32"/>
                  <a:gd name="T34" fmla="*/ 17 w 21"/>
                  <a:gd name="T35" fmla="*/ 15 h 32"/>
                  <a:gd name="T36" fmla="*/ 17 w 21"/>
                  <a:gd name="T37" fmla="*/ 18 h 32"/>
                  <a:gd name="T38" fmla="*/ 21 w 21"/>
                  <a:gd name="T39" fmla="*/ 13 h 32"/>
                  <a:gd name="T40" fmla="*/ 21 w 21"/>
                  <a:gd name="T41" fmla="*/ 9 h 32"/>
                  <a:gd name="T42" fmla="*/ 19 w 21"/>
                  <a:gd name="T43" fmla="*/ 5 h 32"/>
                  <a:gd name="T44" fmla="*/ 17 w 21"/>
                  <a:gd name="T45" fmla="*/ 2 h 32"/>
                  <a:gd name="T46" fmla="*/ 14 w 21"/>
                  <a:gd name="T47" fmla="*/ 1 h 32"/>
                  <a:gd name="T48" fmla="*/ 11 w 21"/>
                  <a:gd name="T49" fmla="*/ 0 h 32"/>
                  <a:gd name="T50" fmla="*/ 7 w 21"/>
                  <a:gd name="T51" fmla="*/ 1 h 32"/>
                  <a:gd name="T52" fmla="*/ 4 w 21"/>
                  <a:gd name="T53" fmla="*/ 3 h 32"/>
                  <a:gd name="T54" fmla="*/ 2 w 21"/>
                  <a:gd name="T55" fmla="*/ 6 h 32"/>
                  <a:gd name="T56" fmla="*/ 1 w 21"/>
                  <a:gd name="T57" fmla="*/ 10 h 32"/>
                  <a:gd name="T58" fmla="*/ 0 w 21"/>
                  <a:gd name="T59" fmla="*/ 14 h 32"/>
                  <a:gd name="T60" fmla="*/ 0 w 21"/>
                  <a:gd name="T61" fmla="*/ 18 h 32"/>
                  <a:gd name="T62" fmla="*/ 1 w 21"/>
                  <a:gd name="T63" fmla="*/ 22 h 32"/>
                  <a:gd name="T64" fmla="*/ 2 w 21"/>
                  <a:gd name="T65" fmla="*/ 26 h 32"/>
                  <a:gd name="T66" fmla="*/ 4 w 21"/>
                  <a:gd name="T67" fmla="*/ 29 h 32"/>
                  <a:gd name="T68" fmla="*/ 7 w 21"/>
                  <a:gd name="T69" fmla="*/ 32 h 32"/>
                  <a:gd name="T70" fmla="*/ 11 w 21"/>
                  <a:gd name="T71" fmla="*/ 32 h 32"/>
                  <a:gd name="T72" fmla="*/ 14 w 21"/>
                  <a:gd name="T73" fmla="*/ 32 h 32"/>
                  <a:gd name="T74" fmla="*/ 17 w 21"/>
                  <a:gd name="T75" fmla="*/ 30 h 32"/>
                  <a:gd name="T76" fmla="*/ 19 w 21"/>
                  <a:gd name="T77" fmla="*/ 28 h 32"/>
                  <a:gd name="T78" fmla="*/ 20 w 21"/>
                  <a:gd name="T79" fmla="*/ 24 h 32"/>
                  <a:gd name="T80" fmla="*/ 21 w 21"/>
                  <a:gd name="T81" fmla="*/ 21 h 32"/>
                  <a:gd name="T82" fmla="*/ 21 w 21"/>
                  <a:gd name="T83" fmla="*/ 18 h 32"/>
                  <a:gd name="T84" fmla="*/ 21 w 21"/>
                  <a:gd name="T85" fmla="*/ 13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1" h="32">
                    <a:moveTo>
                      <a:pt x="17" y="18"/>
                    </a:moveTo>
                    <a:cubicBezTo>
                      <a:pt x="17" y="19"/>
                      <a:pt x="17" y="20"/>
                      <a:pt x="17" y="22"/>
                    </a:cubicBezTo>
                    <a:cubicBezTo>
                      <a:pt x="16" y="23"/>
                      <a:pt x="16" y="24"/>
                      <a:pt x="15" y="25"/>
                    </a:cubicBezTo>
                    <a:cubicBezTo>
                      <a:pt x="15" y="26"/>
                      <a:pt x="14" y="27"/>
                      <a:pt x="13" y="27"/>
                    </a:cubicBezTo>
                    <a:cubicBezTo>
                      <a:pt x="12" y="28"/>
                      <a:pt x="12" y="28"/>
                      <a:pt x="11" y="28"/>
                    </a:cubicBezTo>
                    <a:cubicBezTo>
                      <a:pt x="9" y="28"/>
                      <a:pt x="9" y="28"/>
                      <a:pt x="8" y="27"/>
                    </a:cubicBezTo>
                    <a:cubicBezTo>
                      <a:pt x="7" y="27"/>
                      <a:pt x="6" y="26"/>
                      <a:pt x="6" y="25"/>
                    </a:cubicBezTo>
                    <a:cubicBezTo>
                      <a:pt x="5" y="24"/>
                      <a:pt x="5" y="23"/>
                      <a:pt x="5" y="21"/>
                    </a:cubicBezTo>
                    <a:cubicBezTo>
                      <a:pt x="4" y="20"/>
                      <a:pt x="4" y="19"/>
                      <a:pt x="4" y="17"/>
                    </a:cubicBezTo>
                    <a:cubicBezTo>
                      <a:pt x="4" y="15"/>
                      <a:pt x="4" y="14"/>
                      <a:pt x="4" y="14"/>
                    </a:cubicBezTo>
                    <a:cubicBezTo>
                      <a:pt x="4" y="13"/>
                      <a:pt x="5" y="12"/>
                      <a:pt x="5" y="11"/>
                    </a:cubicBezTo>
                    <a:cubicBezTo>
                      <a:pt x="5" y="10"/>
                      <a:pt x="5" y="8"/>
                      <a:pt x="6" y="7"/>
                    </a:cubicBezTo>
                    <a:cubicBezTo>
                      <a:pt x="6" y="7"/>
                      <a:pt x="7" y="6"/>
                      <a:pt x="8" y="5"/>
                    </a:cubicBezTo>
                    <a:cubicBezTo>
                      <a:pt x="9" y="5"/>
                      <a:pt x="10" y="4"/>
                      <a:pt x="11" y="4"/>
                    </a:cubicBezTo>
                    <a:cubicBezTo>
                      <a:pt x="12" y="4"/>
                      <a:pt x="13" y="5"/>
                      <a:pt x="13" y="5"/>
                    </a:cubicBezTo>
                    <a:cubicBezTo>
                      <a:pt x="14" y="6"/>
                      <a:pt x="15" y="6"/>
                      <a:pt x="15" y="7"/>
                    </a:cubicBezTo>
                    <a:cubicBezTo>
                      <a:pt x="16" y="8"/>
                      <a:pt x="16" y="9"/>
                      <a:pt x="17" y="10"/>
                    </a:cubicBezTo>
                    <a:cubicBezTo>
                      <a:pt x="17" y="12"/>
                      <a:pt x="17" y="13"/>
                      <a:pt x="17" y="15"/>
                    </a:cubicBezTo>
                    <a:cubicBezTo>
                      <a:pt x="17" y="16"/>
                      <a:pt x="17" y="17"/>
                      <a:pt x="17" y="18"/>
                    </a:cubicBezTo>
                    <a:close/>
                    <a:moveTo>
                      <a:pt x="21" y="13"/>
                    </a:moveTo>
                    <a:cubicBezTo>
                      <a:pt x="21" y="12"/>
                      <a:pt x="21" y="10"/>
                      <a:pt x="21" y="9"/>
                    </a:cubicBezTo>
                    <a:cubicBezTo>
                      <a:pt x="20" y="8"/>
                      <a:pt x="20" y="7"/>
                      <a:pt x="19" y="5"/>
                    </a:cubicBezTo>
                    <a:cubicBezTo>
                      <a:pt x="19" y="4"/>
                      <a:pt x="18" y="3"/>
                      <a:pt x="17" y="2"/>
                    </a:cubicBezTo>
                    <a:cubicBezTo>
                      <a:pt x="16" y="2"/>
                      <a:pt x="15" y="1"/>
                      <a:pt x="14" y="1"/>
                    </a:cubicBezTo>
                    <a:cubicBezTo>
                      <a:pt x="13" y="0"/>
                      <a:pt x="12" y="0"/>
                      <a:pt x="11" y="0"/>
                    </a:cubicBezTo>
                    <a:cubicBezTo>
                      <a:pt x="9" y="0"/>
                      <a:pt x="8" y="0"/>
                      <a:pt x="7" y="1"/>
                    </a:cubicBezTo>
                    <a:cubicBezTo>
                      <a:pt x="5" y="2"/>
                      <a:pt x="5" y="2"/>
                      <a:pt x="4" y="3"/>
                    </a:cubicBezTo>
                    <a:cubicBezTo>
                      <a:pt x="3" y="4"/>
                      <a:pt x="2" y="5"/>
                      <a:pt x="2" y="6"/>
                    </a:cubicBezTo>
                    <a:cubicBezTo>
                      <a:pt x="1" y="7"/>
                      <a:pt x="1" y="9"/>
                      <a:pt x="1" y="10"/>
                    </a:cubicBezTo>
                    <a:cubicBezTo>
                      <a:pt x="0" y="12"/>
                      <a:pt x="0" y="13"/>
                      <a:pt x="0" y="14"/>
                    </a:cubicBezTo>
                    <a:cubicBezTo>
                      <a:pt x="0" y="15"/>
                      <a:pt x="0" y="16"/>
                      <a:pt x="0" y="18"/>
                    </a:cubicBezTo>
                    <a:cubicBezTo>
                      <a:pt x="0" y="20"/>
                      <a:pt x="0" y="21"/>
                      <a:pt x="1" y="22"/>
                    </a:cubicBezTo>
                    <a:cubicBezTo>
                      <a:pt x="1" y="24"/>
                      <a:pt x="1" y="25"/>
                      <a:pt x="2" y="26"/>
                    </a:cubicBezTo>
                    <a:cubicBezTo>
                      <a:pt x="2" y="27"/>
                      <a:pt x="3" y="28"/>
                      <a:pt x="4" y="29"/>
                    </a:cubicBezTo>
                    <a:cubicBezTo>
                      <a:pt x="5" y="30"/>
                      <a:pt x="6" y="31"/>
                      <a:pt x="7" y="32"/>
                    </a:cubicBezTo>
                    <a:cubicBezTo>
                      <a:pt x="8" y="32"/>
                      <a:pt x="9" y="32"/>
                      <a:pt x="11" y="32"/>
                    </a:cubicBezTo>
                    <a:cubicBezTo>
                      <a:pt x="12" y="32"/>
                      <a:pt x="13" y="32"/>
                      <a:pt x="14" y="32"/>
                    </a:cubicBezTo>
                    <a:cubicBezTo>
                      <a:pt x="15" y="31"/>
                      <a:pt x="16" y="31"/>
                      <a:pt x="17" y="30"/>
                    </a:cubicBezTo>
                    <a:cubicBezTo>
                      <a:pt x="18" y="30"/>
                      <a:pt x="18" y="29"/>
                      <a:pt x="19" y="28"/>
                    </a:cubicBezTo>
                    <a:cubicBezTo>
                      <a:pt x="20" y="27"/>
                      <a:pt x="20" y="26"/>
                      <a:pt x="20" y="24"/>
                    </a:cubicBezTo>
                    <a:cubicBezTo>
                      <a:pt x="21" y="23"/>
                      <a:pt x="21" y="22"/>
                      <a:pt x="21" y="21"/>
                    </a:cubicBezTo>
                    <a:cubicBezTo>
                      <a:pt x="21" y="19"/>
                      <a:pt x="21" y="18"/>
                      <a:pt x="21" y="18"/>
                    </a:cubicBezTo>
                    <a:cubicBezTo>
                      <a:pt x="21" y="16"/>
                      <a:pt x="21" y="15"/>
                      <a:pt x="21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2" name="组合 1"/>
          <p:cNvGrpSpPr/>
          <p:nvPr userDrawn="1"/>
        </p:nvGrpSpPr>
        <p:grpSpPr>
          <a:xfrm>
            <a:off x="240036" y="587423"/>
            <a:ext cx="480055" cy="430394"/>
            <a:chOff x="1215396" y="700558"/>
            <a:chExt cx="480055" cy="430394"/>
          </a:xfrm>
        </p:grpSpPr>
        <p:sp>
          <p:nvSpPr>
            <p:cNvPr id="50" name="Freeform 15"/>
            <p:cNvSpPr/>
            <p:nvPr userDrawn="1"/>
          </p:nvSpPr>
          <p:spPr bwMode="auto">
            <a:xfrm>
              <a:off x="1215396" y="700558"/>
              <a:ext cx="480055" cy="430394"/>
            </a:xfrm>
            <a:custGeom>
              <a:avLst/>
              <a:gdLst>
                <a:gd name="T0" fmla="*/ 167 w 390"/>
                <a:gd name="T1" fmla="*/ 3 h 350"/>
                <a:gd name="T2" fmla="*/ 260 w 390"/>
                <a:gd name="T3" fmla="*/ 222 h 350"/>
                <a:gd name="T4" fmla="*/ 151 w 390"/>
                <a:gd name="T5" fmla="*/ 112 h 350"/>
                <a:gd name="T6" fmla="*/ 193 w 390"/>
                <a:gd name="T7" fmla="*/ 71 h 350"/>
                <a:gd name="T8" fmla="*/ 167 w 390"/>
                <a:gd name="T9" fmla="*/ 45 h 350"/>
                <a:gd name="T10" fmla="*/ 114 w 390"/>
                <a:gd name="T11" fmla="*/ 56 h 350"/>
                <a:gd name="T12" fmla="*/ 31 w 390"/>
                <a:gd name="T13" fmla="*/ 138 h 350"/>
                <a:gd name="T14" fmla="*/ 78 w 390"/>
                <a:gd name="T15" fmla="*/ 185 h 350"/>
                <a:gd name="T16" fmla="*/ 109 w 390"/>
                <a:gd name="T17" fmla="*/ 154 h 350"/>
                <a:gd name="T18" fmla="*/ 218 w 390"/>
                <a:gd name="T19" fmla="*/ 264 h 350"/>
                <a:gd name="T20" fmla="*/ 36 w 390"/>
                <a:gd name="T21" fmla="*/ 227 h 350"/>
                <a:gd name="T22" fmla="*/ 10 w 390"/>
                <a:gd name="T23" fmla="*/ 253 h 350"/>
                <a:gd name="T24" fmla="*/ 33 w 390"/>
                <a:gd name="T25" fmla="*/ 283 h 350"/>
                <a:gd name="T26" fmla="*/ 30 w 390"/>
                <a:gd name="T27" fmla="*/ 285 h 350"/>
                <a:gd name="T28" fmla="*/ 25 w 390"/>
                <a:gd name="T29" fmla="*/ 285 h 350"/>
                <a:gd name="T30" fmla="*/ 0 w 390"/>
                <a:gd name="T31" fmla="*/ 311 h 350"/>
                <a:gd name="T32" fmla="*/ 25 w 390"/>
                <a:gd name="T33" fmla="*/ 336 h 350"/>
                <a:gd name="T34" fmla="*/ 52 w 390"/>
                <a:gd name="T35" fmla="*/ 311 h 350"/>
                <a:gd name="T36" fmla="*/ 51 w 390"/>
                <a:gd name="T37" fmla="*/ 306 h 350"/>
                <a:gd name="T38" fmla="*/ 55 w 390"/>
                <a:gd name="T39" fmla="*/ 302 h 350"/>
                <a:gd name="T40" fmla="*/ 260 w 390"/>
                <a:gd name="T41" fmla="*/ 305 h 350"/>
                <a:gd name="T42" fmla="*/ 291 w 390"/>
                <a:gd name="T43" fmla="*/ 336 h 350"/>
                <a:gd name="T44" fmla="*/ 333 w 390"/>
                <a:gd name="T45" fmla="*/ 295 h 350"/>
                <a:gd name="T46" fmla="*/ 302 w 390"/>
                <a:gd name="T47" fmla="*/ 264 h 350"/>
                <a:gd name="T48" fmla="*/ 167 w 390"/>
                <a:gd name="T49" fmla="*/ 3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90" h="350">
                  <a:moveTo>
                    <a:pt x="167" y="3"/>
                  </a:moveTo>
                  <a:cubicBezTo>
                    <a:pt x="253" y="35"/>
                    <a:pt x="305" y="138"/>
                    <a:pt x="260" y="222"/>
                  </a:cubicBezTo>
                  <a:cubicBezTo>
                    <a:pt x="151" y="112"/>
                    <a:pt x="151" y="112"/>
                    <a:pt x="151" y="112"/>
                  </a:cubicBezTo>
                  <a:cubicBezTo>
                    <a:pt x="193" y="71"/>
                    <a:pt x="193" y="71"/>
                    <a:pt x="193" y="71"/>
                  </a:cubicBezTo>
                  <a:cubicBezTo>
                    <a:pt x="167" y="45"/>
                    <a:pt x="167" y="45"/>
                    <a:pt x="167" y="45"/>
                  </a:cubicBezTo>
                  <a:cubicBezTo>
                    <a:pt x="152" y="59"/>
                    <a:pt x="129" y="62"/>
                    <a:pt x="114" y="56"/>
                  </a:cubicBezTo>
                  <a:cubicBezTo>
                    <a:pt x="31" y="138"/>
                    <a:pt x="31" y="138"/>
                    <a:pt x="31" y="138"/>
                  </a:cubicBezTo>
                  <a:cubicBezTo>
                    <a:pt x="78" y="185"/>
                    <a:pt x="78" y="185"/>
                    <a:pt x="78" y="185"/>
                  </a:cubicBezTo>
                  <a:cubicBezTo>
                    <a:pt x="109" y="154"/>
                    <a:pt x="109" y="154"/>
                    <a:pt x="109" y="154"/>
                  </a:cubicBezTo>
                  <a:cubicBezTo>
                    <a:pt x="218" y="264"/>
                    <a:pt x="218" y="264"/>
                    <a:pt x="218" y="264"/>
                  </a:cubicBezTo>
                  <a:cubicBezTo>
                    <a:pt x="165" y="293"/>
                    <a:pt x="91" y="284"/>
                    <a:pt x="36" y="227"/>
                  </a:cubicBezTo>
                  <a:cubicBezTo>
                    <a:pt x="10" y="253"/>
                    <a:pt x="10" y="253"/>
                    <a:pt x="10" y="253"/>
                  </a:cubicBezTo>
                  <a:cubicBezTo>
                    <a:pt x="18" y="264"/>
                    <a:pt x="25" y="274"/>
                    <a:pt x="33" y="283"/>
                  </a:cubicBezTo>
                  <a:cubicBezTo>
                    <a:pt x="32" y="283"/>
                    <a:pt x="30" y="285"/>
                    <a:pt x="30" y="285"/>
                  </a:cubicBezTo>
                  <a:cubicBezTo>
                    <a:pt x="28" y="285"/>
                    <a:pt x="27" y="285"/>
                    <a:pt x="25" y="285"/>
                  </a:cubicBezTo>
                  <a:cubicBezTo>
                    <a:pt x="11" y="285"/>
                    <a:pt x="0" y="297"/>
                    <a:pt x="0" y="311"/>
                  </a:cubicBezTo>
                  <a:cubicBezTo>
                    <a:pt x="0" y="325"/>
                    <a:pt x="11" y="336"/>
                    <a:pt x="25" y="336"/>
                  </a:cubicBezTo>
                  <a:cubicBezTo>
                    <a:pt x="39" y="336"/>
                    <a:pt x="52" y="325"/>
                    <a:pt x="52" y="311"/>
                  </a:cubicBezTo>
                  <a:cubicBezTo>
                    <a:pt x="52" y="309"/>
                    <a:pt x="51" y="308"/>
                    <a:pt x="51" y="306"/>
                  </a:cubicBezTo>
                  <a:cubicBezTo>
                    <a:pt x="55" y="302"/>
                    <a:pt x="55" y="302"/>
                    <a:pt x="55" y="302"/>
                  </a:cubicBezTo>
                  <a:cubicBezTo>
                    <a:pt x="118" y="344"/>
                    <a:pt x="186" y="350"/>
                    <a:pt x="260" y="305"/>
                  </a:cubicBezTo>
                  <a:cubicBezTo>
                    <a:pt x="291" y="336"/>
                    <a:pt x="291" y="336"/>
                    <a:pt x="291" y="336"/>
                  </a:cubicBezTo>
                  <a:cubicBezTo>
                    <a:pt x="333" y="295"/>
                    <a:pt x="333" y="295"/>
                    <a:pt x="333" y="295"/>
                  </a:cubicBezTo>
                  <a:cubicBezTo>
                    <a:pt x="302" y="264"/>
                    <a:pt x="302" y="264"/>
                    <a:pt x="302" y="264"/>
                  </a:cubicBezTo>
                  <a:cubicBezTo>
                    <a:pt x="390" y="131"/>
                    <a:pt x="273" y="0"/>
                    <a:pt x="167" y="3"/>
                  </a:cubicBezTo>
                  <a:close/>
                </a:path>
              </a:pathLst>
            </a:custGeom>
            <a:solidFill>
              <a:srgbClr val="E60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16"/>
            <p:cNvSpPr/>
            <p:nvPr userDrawn="1"/>
          </p:nvSpPr>
          <p:spPr bwMode="auto">
            <a:xfrm>
              <a:off x="1215396" y="700558"/>
              <a:ext cx="480055" cy="430394"/>
            </a:xfrm>
            <a:custGeom>
              <a:avLst/>
              <a:gdLst>
                <a:gd name="T0" fmla="*/ 167 w 390"/>
                <a:gd name="T1" fmla="*/ 3 h 350"/>
                <a:gd name="T2" fmla="*/ 260 w 390"/>
                <a:gd name="T3" fmla="*/ 222 h 350"/>
                <a:gd name="T4" fmla="*/ 151 w 390"/>
                <a:gd name="T5" fmla="*/ 112 h 350"/>
                <a:gd name="T6" fmla="*/ 193 w 390"/>
                <a:gd name="T7" fmla="*/ 71 h 350"/>
                <a:gd name="T8" fmla="*/ 167 w 390"/>
                <a:gd name="T9" fmla="*/ 45 h 350"/>
                <a:gd name="T10" fmla="*/ 114 w 390"/>
                <a:gd name="T11" fmla="*/ 56 h 350"/>
                <a:gd name="T12" fmla="*/ 31 w 390"/>
                <a:gd name="T13" fmla="*/ 138 h 350"/>
                <a:gd name="T14" fmla="*/ 78 w 390"/>
                <a:gd name="T15" fmla="*/ 185 h 350"/>
                <a:gd name="T16" fmla="*/ 109 w 390"/>
                <a:gd name="T17" fmla="*/ 154 h 350"/>
                <a:gd name="T18" fmla="*/ 218 w 390"/>
                <a:gd name="T19" fmla="*/ 264 h 350"/>
                <a:gd name="T20" fmla="*/ 36 w 390"/>
                <a:gd name="T21" fmla="*/ 227 h 350"/>
                <a:gd name="T22" fmla="*/ 10 w 390"/>
                <a:gd name="T23" fmla="*/ 253 h 350"/>
                <a:gd name="T24" fmla="*/ 33 w 390"/>
                <a:gd name="T25" fmla="*/ 283 h 350"/>
                <a:gd name="T26" fmla="*/ 30 w 390"/>
                <a:gd name="T27" fmla="*/ 285 h 350"/>
                <a:gd name="T28" fmla="*/ 25 w 390"/>
                <a:gd name="T29" fmla="*/ 285 h 350"/>
                <a:gd name="T30" fmla="*/ 0 w 390"/>
                <a:gd name="T31" fmla="*/ 311 h 350"/>
                <a:gd name="T32" fmla="*/ 25 w 390"/>
                <a:gd name="T33" fmla="*/ 336 h 350"/>
                <a:gd name="T34" fmla="*/ 52 w 390"/>
                <a:gd name="T35" fmla="*/ 311 h 350"/>
                <a:gd name="T36" fmla="*/ 51 w 390"/>
                <a:gd name="T37" fmla="*/ 306 h 350"/>
                <a:gd name="T38" fmla="*/ 55 w 390"/>
                <a:gd name="T39" fmla="*/ 302 h 350"/>
                <a:gd name="T40" fmla="*/ 260 w 390"/>
                <a:gd name="T41" fmla="*/ 305 h 350"/>
                <a:gd name="T42" fmla="*/ 291 w 390"/>
                <a:gd name="T43" fmla="*/ 336 h 350"/>
                <a:gd name="T44" fmla="*/ 333 w 390"/>
                <a:gd name="T45" fmla="*/ 295 h 350"/>
                <a:gd name="T46" fmla="*/ 302 w 390"/>
                <a:gd name="T47" fmla="*/ 264 h 350"/>
                <a:gd name="T48" fmla="*/ 167 w 390"/>
                <a:gd name="T49" fmla="*/ 3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90" h="350">
                  <a:moveTo>
                    <a:pt x="167" y="3"/>
                  </a:moveTo>
                  <a:cubicBezTo>
                    <a:pt x="253" y="35"/>
                    <a:pt x="305" y="138"/>
                    <a:pt x="260" y="222"/>
                  </a:cubicBezTo>
                  <a:cubicBezTo>
                    <a:pt x="151" y="112"/>
                    <a:pt x="151" y="112"/>
                    <a:pt x="151" y="112"/>
                  </a:cubicBezTo>
                  <a:cubicBezTo>
                    <a:pt x="193" y="71"/>
                    <a:pt x="193" y="71"/>
                    <a:pt x="193" y="71"/>
                  </a:cubicBezTo>
                  <a:cubicBezTo>
                    <a:pt x="167" y="45"/>
                    <a:pt x="167" y="45"/>
                    <a:pt x="167" y="45"/>
                  </a:cubicBezTo>
                  <a:cubicBezTo>
                    <a:pt x="152" y="59"/>
                    <a:pt x="129" y="62"/>
                    <a:pt x="114" y="56"/>
                  </a:cubicBezTo>
                  <a:cubicBezTo>
                    <a:pt x="31" y="138"/>
                    <a:pt x="31" y="138"/>
                    <a:pt x="31" y="138"/>
                  </a:cubicBezTo>
                  <a:cubicBezTo>
                    <a:pt x="78" y="185"/>
                    <a:pt x="78" y="185"/>
                    <a:pt x="78" y="185"/>
                  </a:cubicBezTo>
                  <a:cubicBezTo>
                    <a:pt x="109" y="154"/>
                    <a:pt x="109" y="154"/>
                    <a:pt x="109" y="154"/>
                  </a:cubicBezTo>
                  <a:cubicBezTo>
                    <a:pt x="218" y="264"/>
                    <a:pt x="218" y="264"/>
                    <a:pt x="218" y="264"/>
                  </a:cubicBezTo>
                  <a:cubicBezTo>
                    <a:pt x="165" y="293"/>
                    <a:pt x="91" y="284"/>
                    <a:pt x="36" y="227"/>
                  </a:cubicBezTo>
                  <a:cubicBezTo>
                    <a:pt x="10" y="253"/>
                    <a:pt x="10" y="253"/>
                    <a:pt x="10" y="253"/>
                  </a:cubicBezTo>
                  <a:cubicBezTo>
                    <a:pt x="18" y="264"/>
                    <a:pt x="25" y="274"/>
                    <a:pt x="33" y="283"/>
                  </a:cubicBezTo>
                  <a:cubicBezTo>
                    <a:pt x="32" y="283"/>
                    <a:pt x="30" y="285"/>
                    <a:pt x="30" y="285"/>
                  </a:cubicBezTo>
                  <a:cubicBezTo>
                    <a:pt x="28" y="285"/>
                    <a:pt x="27" y="285"/>
                    <a:pt x="25" y="285"/>
                  </a:cubicBezTo>
                  <a:cubicBezTo>
                    <a:pt x="11" y="285"/>
                    <a:pt x="0" y="297"/>
                    <a:pt x="0" y="311"/>
                  </a:cubicBezTo>
                  <a:cubicBezTo>
                    <a:pt x="0" y="325"/>
                    <a:pt x="11" y="336"/>
                    <a:pt x="25" y="336"/>
                  </a:cubicBezTo>
                  <a:cubicBezTo>
                    <a:pt x="39" y="336"/>
                    <a:pt x="52" y="325"/>
                    <a:pt x="52" y="311"/>
                  </a:cubicBezTo>
                  <a:cubicBezTo>
                    <a:pt x="52" y="309"/>
                    <a:pt x="51" y="308"/>
                    <a:pt x="51" y="306"/>
                  </a:cubicBezTo>
                  <a:cubicBezTo>
                    <a:pt x="55" y="302"/>
                    <a:pt x="55" y="302"/>
                    <a:pt x="55" y="302"/>
                  </a:cubicBezTo>
                  <a:cubicBezTo>
                    <a:pt x="118" y="344"/>
                    <a:pt x="186" y="350"/>
                    <a:pt x="260" y="305"/>
                  </a:cubicBezTo>
                  <a:cubicBezTo>
                    <a:pt x="291" y="336"/>
                    <a:pt x="291" y="336"/>
                    <a:pt x="291" y="336"/>
                  </a:cubicBezTo>
                  <a:cubicBezTo>
                    <a:pt x="333" y="295"/>
                    <a:pt x="333" y="295"/>
                    <a:pt x="333" y="295"/>
                  </a:cubicBezTo>
                  <a:cubicBezTo>
                    <a:pt x="302" y="264"/>
                    <a:pt x="302" y="264"/>
                    <a:pt x="302" y="264"/>
                  </a:cubicBezTo>
                  <a:cubicBezTo>
                    <a:pt x="390" y="131"/>
                    <a:pt x="273" y="0"/>
                    <a:pt x="167" y="3"/>
                  </a:cubicBezTo>
                  <a:close/>
                </a:path>
              </a:pathLst>
            </a:custGeom>
            <a:noFill/>
            <a:ln w="6350" cap="flat">
              <a:solidFill>
                <a:srgbClr val="E60012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BEC880-88FC-4232-A3F3-10CC1F3114C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8B5352-9152-488D-B92D-775C34A9FB4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1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5" Type="http://schemas.openxmlformats.org/officeDocument/2006/relationships/slideLayout" Target="../slideLayouts/slideLayout8.xml"/><Relationship Id="rId14" Type="http://schemas.openxmlformats.org/officeDocument/2006/relationships/tags" Target="../tags/tag14.xml"/><Relationship Id="rId13" Type="http://schemas.openxmlformats.org/officeDocument/2006/relationships/tags" Target="../tags/tag13.xml"/><Relationship Id="rId12" Type="http://schemas.openxmlformats.org/officeDocument/2006/relationships/tags" Target="../tags/tag12.xml"/><Relationship Id="rId11" Type="http://schemas.openxmlformats.org/officeDocument/2006/relationships/tags" Target="../tags/tag11.xml"/><Relationship Id="rId10" Type="http://schemas.openxmlformats.org/officeDocument/2006/relationships/tags" Target="../tags/tag10.xml"/><Relationship Id="rId1" Type="http://schemas.openxmlformats.org/officeDocument/2006/relationships/tags" Target="../tags/tag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924050" y="4994910"/>
            <a:ext cx="8496300" cy="1370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3200" b="1" dirty="0" smtClean="0">
                <a:solidFill>
                  <a:schemeClr val="accent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第一版</a:t>
            </a:r>
            <a:endParaRPr lang="zh-CN" altLang="en-US" sz="3200" b="1" dirty="0" smtClean="0">
              <a:solidFill>
                <a:schemeClr val="accent2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algn="ctr">
              <a:lnSpc>
                <a:spcPct val="130000"/>
              </a:lnSpc>
            </a:pPr>
            <a:r>
              <a:rPr lang="en-US" altLang="zh-CN" sz="3200" b="1" dirty="0" smtClean="0">
                <a:solidFill>
                  <a:schemeClr val="accent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2018</a:t>
            </a:r>
            <a:r>
              <a:rPr lang="zh-CN" altLang="en-US" sz="3200" b="1" dirty="0" smtClean="0">
                <a:solidFill>
                  <a:schemeClr val="accent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年</a:t>
            </a:r>
            <a:r>
              <a:rPr lang="en-US" altLang="zh-CN" sz="3200" b="1" dirty="0" smtClean="0">
                <a:solidFill>
                  <a:schemeClr val="accent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12</a:t>
            </a:r>
            <a:r>
              <a:rPr lang="zh-CN" altLang="en-US" sz="3200" b="1" dirty="0" smtClean="0">
                <a:solidFill>
                  <a:schemeClr val="accent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月</a:t>
            </a:r>
            <a:r>
              <a:rPr lang="en-US" altLang="zh-CN" sz="3200" b="1" dirty="0" smtClean="0">
                <a:solidFill>
                  <a:schemeClr val="accent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26</a:t>
            </a:r>
            <a:r>
              <a:rPr lang="zh-CN" altLang="en-US" sz="3200" b="1" dirty="0" smtClean="0">
                <a:solidFill>
                  <a:schemeClr val="accent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日</a:t>
            </a:r>
            <a:endParaRPr lang="zh-CN" altLang="en-US" sz="3200" b="1" dirty="0" smtClean="0">
              <a:solidFill>
                <a:schemeClr val="accent2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10193778" y="567838"/>
            <a:ext cx="1541022" cy="407016"/>
            <a:chOff x="232331" y="483409"/>
            <a:chExt cx="1887300" cy="498475"/>
          </a:xfrm>
          <a:solidFill>
            <a:schemeClr val="bg1"/>
          </a:solidFill>
        </p:grpSpPr>
        <p:sp>
          <p:nvSpPr>
            <p:cNvPr id="21" name="Freeform 5"/>
            <p:cNvSpPr/>
            <p:nvPr/>
          </p:nvSpPr>
          <p:spPr bwMode="auto">
            <a:xfrm>
              <a:off x="951343" y="578788"/>
              <a:ext cx="47906" cy="149758"/>
            </a:xfrm>
            <a:custGeom>
              <a:avLst/>
              <a:gdLst>
                <a:gd name="T0" fmla="*/ 0 w 47"/>
                <a:gd name="T1" fmla="*/ 138 h 146"/>
                <a:gd name="T2" fmla="*/ 8 w 47"/>
                <a:gd name="T3" fmla="*/ 145 h 146"/>
                <a:gd name="T4" fmla="*/ 28 w 47"/>
                <a:gd name="T5" fmla="*/ 113 h 146"/>
                <a:gd name="T6" fmla="*/ 46 w 47"/>
                <a:gd name="T7" fmla="*/ 40 h 146"/>
                <a:gd name="T8" fmla="*/ 18 w 47"/>
                <a:gd name="T9" fmla="*/ 0 h 146"/>
                <a:gd name="T10" fmla="*/ 9 w 47"/>
                <a:gd name="T11" fmla="*/ 8 h 146"/>
                <a:gd name="T12" fmla="*/ 15 w 47"/>
                <a:gd name="T13" fmla="*/ 49 h 146"/>
                <a:gd name="T14" fmla="*/ 8 w 47"/>
                <a:gd name="T15" fmla="*/ 112 h 146"/>
                <a:gd name="T16" fmla="*/ 0 w 47"/>
                <a:gd name="T17" fmla="*/ 138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146">
                  <a:moveTo>
                    <a:pt x="0" y="138"/>
                  </a:moveTo>
                  <a:cubicBezTo>
                    <a:pt x="0" y="138"/>
                    <a:pt x="0" y="146"/>
                    <a:pt x="8" y="145"/>
                  </a:cubicBezTo>
                  <a:cubicBezTo>
                    <a:pt x="8" y="145"/>
                    <a:pt x="27" y="129"/>
                    <a:pt x="28" y="113"/>
                  </a:cubicBezTo>
                  <a:cubicBezTo>
                    <a:pt x="28" y="113"/>
                    <a:pt x="35" y="61"/>
                    <a:pt x="46" y="40"/>
                  </a:cubicBezTo>
                  <a:cubicBezTo>
                    <a:pt x="46" y="40"/>
                    <a:pt x="47" y="27"/>
                    <a:pt x="18" y="0"/>
                  </a:cubicBezTo>
                  <a:cubicBezTo>
                    <a:pt x="18" y="0"/>
                    <a:pt x="8" y="3"/>
                    <a:pt x="9" y="8"/>
                  </a:cubicBezTo>
                  <a:cubicBezTo>
                    <a:pt x="9" y="13"/>
                    <a:pt x="23" y="19"/>
                    <a:pt x="15" y="49"/>
                  </a:cubicBezTo>
                  <a:cubicBezTo>
                    <a:pt x="8" y="112"/>
                    <a:pt x="8" y="112"/>
                    <a:pt x="8" y="112"/>
                  </a:cubicBezTo>
                  <a:cubicBezTo>
                    <a:pt x="8" y="112"/>
                    <a:pt x="7" y="131"/>
                    <a:pt x="0" y="13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6"/>
            <p:cNvSpPr/>
            <p:nvPr/>
          </p:nvSpPr>
          <p:spPr bwMode="auto">
            <a:xfrm>
              <a:off x="1007449" y="715167"/>
              <a:ext cx="91927" cy="94516"/>
            </a:xfrm>
            <a:custGeom>
              <a:avLst/>
              <a:gdLst>
                <a:gd name="T0" fmla="*/ 83 w 90"/>
                <a:gd name="T1" fmla="*/ 39 h 92"/>
                <a:gd name="T2" fmla="*/ 54 w 90"/>
                <a:gd name="T3" fmla="*/ 6 h 92"/>
                <a:gd name="T4" fmla="*/ 42 w 90"/>
                <a:gd name="T5" fmla="*/ 14 h 92"/>
                <a:gd name="T6" fmla="*/ 4 w 90"/>
                <a:gd name="T7" fmla="*/ 77 h 92"/>
                <a:gd name="T8" fmla="*/ 16 w 90"/>
                <a:gd name="T9" fmla="*/ 82 h 92"/>
                <a:gd name="T10" fmla="*/ 73 w 90"/>
                <a:gd name="T11" fmla="*/ 56 h 92"/>
                <a:gd name="T12" fmla="*/ 83 w 90"/>
                <a:gd name="T13" fmla="*/ 39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92">
                  <a:moveTo>
                    <a:pt x="83" y="39"/>
                  </a:moveTo>
                  <a:cubicBezTo>
                    <a:pt x="54" y="6"/>
                    <a:pt x="54" y="6"/>
                    <a:pt x="54" y="6"/>
                  </a:cubicBezTo>
                  <a:cubicBezTo>
                    <a:pt x="54" y="6"/>
                    <a:pt x="39" y="0"/>
                    <a:pt x="42" y="14"/>
                  </a:cubicBezTo>
                  <a:cubicBezTo>
                    <a:pt x="42" y="14"/>
                    <a:pt x="28" y="64"/>
                    <a:pt x="4" y="77"/>
                  </a:cubicBezTo>
                  <a:cubicBezTo>
                    <a:pt x="4" y="77"/>
                    <a:pt x="0" y="92"/>
                    <a:pt x="16" y="82"/>
                  </a:cubicBezTo>
                  <a:cubicBezTo>
                    <a:pt x="16" y="82"/>
                    <a:pt x="60" y="54"/>
                    <a:pt x="73" y="56"/>
                  </a:cubicBezTo>
                  <a:cubicBezTo>
                    <a:pt x="73" y="56"/>
                    <a:pt x="90" y="51"/>
                    <a:pt x="83" y="3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7"/>
            <p:cNvSpPr/>
            <p:nvPr/>
          </p:nvSpPr>
          <p:spPr bwMode="auto">
            <a:xfrm>
              <a:off x="818417" y="733726"/>
              <a:ext cx="176948" cy="144579"/>
            </a:xfrm>
            <a:custGeom>
              <a:avLst/>
              <a:gdLst>
                <a:gd name="T0" fmla="*/ 167 w 173"/>
                <a:gd name="T1" fmla="*/ 12 h 141"/>
                <a:gd name="T2" fmla="*/ 160 w 173"/>
                <a:gd name="T3" fmla="*/ 3 h 141"/>
                <a:gd name="T4" fmla="*/ 114 w 173"/>
                <a:gd name="T5" fmla="*/ 42 h 141"/>
                <a:gd name="T6" fmla="*/ 73 w 173"/>
                <a:gd name="T7" fmla="*/ 77 h 141"/>
                <a:gd name="T8" fmla="*/ 46 w 173"/>
                <a:gd name="T9" fmla="*/ 98 h 141"/>
                <a:gd name="T10" fmla="*/ 42 w 173"/>
                <a:gd name="T11" fmla="*/ 95 h 141"/>
                <a:gd name="T12" fmla="*/ 38 w 173"/>
                <a:gd name="T13" fmla="*/ 21 h 141"/>
                <a:gd name="T14" fmla="*/ 33 w 173"/>
                <a:gd name="T15" fmla="*/ 33 h 141"/>
                <a:gd name="T16" fmla="*/ 0 w 173"/>
                <a:gd name="T17" fmla="*/ 109 h 141"/>
                <a:gd name="T18" fmla="*/ 27 w 173"/>
                <a:gd name="T19" fmla="*/ 141 h 141"/>
                <a:gd name="T20" fmla="*/ 97 w 173"/>
                <a:gd name="T21" fmla="*/ 104 h 141"/>
                <a:gd name="T22" fmla="*/ 131 w 173"/>
                <a:gd name="T23" fmla="*/ 67 h 141"/>
                <a:gd name="T24" fmla="*/ 167 w 173"/>
                <a:gd name="T25" fmla="*/ 1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3" h="141">
                  <a:moveTo>
                    <a:pt x="167" y="12"/>
                  </a:moveTo>
                  <a:cubicBezTo>
                    <a:pt x="167" y="12"/>
                    <a:pt x="173" y="0"/>
                    <a:pt x="160" y="3"/>
                  </a:cubicBezTo>
                  <a:cubicBezTo>
                    <a:pt x="160" y="3"/>
                    <a:pt x="132" y="38"/>
                    <a:pt x="114" y="42"/>
                  </a:cubicBezTo>
                  <a:cubicBezTo>
                    <a:pt x="114" y="42"/>
                    <a:pt x="84" y="72"/>
                    <a:pt x="73" y="77"/>
                  </a:cubicBezTo>
                  <a:cubicBezTo>
                    <a:pt x="73" y="77"/>
                    <a:pt x="49" y="92"/>
                    <a:pt x="46" y="98"/>
                  </a:cubicBezTo>
                  <a:cubicBezTo>
                    <a:pt x="42" y="95"/>
                    <a:pt x="42" y="95"/>
                    <a:pt x="42" y="95"/>
                  </a:cubicBezTo>
                  <a:cubicBezTo>
                    <a:pt x="42" y="95"/>
                    <a:pt x="69" y="33"/>
                    <a:pt x="38" y="21"/>
                  </a:cubicBezTo>
                  <a:cubicBezTo>
                    <a:pt x="38" y="21"/>
                    <a:pt x="32" y="24"/>
                    <a:pt x="33" y="33"/>
                  </a:cubicBezTo>
                  <a:cubicBezTo>
                    <a:pt x="33" y="33"/>
                    <a:pt x="15" y="100"/>
                    <a:pt x="0" y="109"/>
                  </a:cubicBezTo>
                  <a:cubicBezTo>
                    <a:pt x="0" y="109"/>
                    <a:pt x="12" y="128"/>
                    <a:pt x="27" y="141"/>
                  </a:cubicBezTo>
                  <a:cubicBezTo>
                    <a:pt x="27" y="141"/>
                    <a:pt x="81" y="116"/>
                    <a:pt x="97" y="104"/>
                  </a:cubicBezTo>
                  <a:cubicBezTo>
                    <a:pt x="97" y="104"/>
                    <a:pt x="125" y="78"/>
                    <a:pt x="131" y="67"/>
                  </a:cubicBezTo>
                  <a:cubicBezTo>
                    <a:pt x="131" y="67"/>
                    <a:pt x="159" y="30"/>
                    <a:pt x="167" y="12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8"/>
            <p:cNvSpPr/>
            <p:nvPr/>
          </p:nvSpPr>
          <p:spPr bwMode="auto">
            <a:xfrm>
              <a:off x="1475282" y="575767"/>
              <a:ext cx="252043" cy="315917"/>
            </a:xfrm>
            <a:custGeom>
              <a:avLst/>
              <a:gdLst>
                <a:gd name="T0" fmla="*/ 231 w 247"/>
                <a:gd name="T1" fmla="*/ 13 h 308"/>
                <a:gd name="T2" fmla="*/ 217 w 247"/>
                <a:gd name="T3" fmla="*/ 23 h 308"/>
                <a:gd name="T4" fmla="*/ 193 w 247"/>
                <a:gd name="T5" fmla="*/ 36 h 308"/>
                <a:gd name="T6" fmla="*/ 165 w 247"/>
                <a:gd name="T7" fmla="*/ 7 h 308"/>
                <a:gd name="T8" fmla="*/ 148 w 247"/>
                <a:gd name="T9" fmla="*/ 9 h 308"/>
                <a:gd name="T10" fmla="*/ 156 w 247"/>
                <a:gd name="T11" fmla="*/ 42 h 308"/>
                <a:gd name="T12" fmla="*/ 156 w 247"/>
                <a:gd name="T13" fmla="*/ 58 h 308"/>
                <a:gd name="T14" fmla="*/ 105 w 247"/>
                <a:gd name="T15" fmla="*/ 95 h 308"/>
                <a:gd name="T16" fmla="*/ 105 w 247"/>
                <a:gd name="T17" fmla="*/ 65 h 308"/>
                <a:gd name="T18" fmla="*/ 91 w 247"/>
                <a:gd name="T19" fmla="*/ 67 h 308"/>
                <a:gd name="T20" fmla="*/ 93 w 247"/>
                <a:gd name="T21" fmla="*/ 125 h 308"/>
                <a:gd name="T22" fmla="*/ 132 w 247"/>
                <a:gd name="T23" fmla="*/ 129 h 308"/>
                <a:gd name="T24" fmla="*/ 104 w 247"/>
                <a:gd name="T25" fmla="*/ 177 h 308"/>
                <a:gd name="T26" fmla="*/ 16 w 247"/>
                <a:gd name="T27" fmla="*/ 288 h 308"/>
                <a:gd name="T28" fmla="*/ 27 w 247"/>
                <a:gd name="T29" fmla="*/ 298 h 308"/>
                <a:gd name="T30" fmla="*/ 116 w 247"/>
                <a:gd name="T31" fmla="*/ 216 h 308"/>
                <a:gd name="T32" fmla="*/ 200 w 247"/>
                <a:gd name="T33" fmla="*/ 66 h 308"/>
                <a:gd name="T34" fmla="*/ 247 w 247"/>
                <a:gd name="T35" fmla="*/ 33 h 308"/>
                <a:gd name="T36" fmla="*/ 231 w 247"/>
                <a:gd name="T37" fmla="*/ 13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47" h="308">
                  <a:moveTo>
                    <a:pt x="231" y="13"/>
                  </a:moveTo>
                  <a:cubicBezTo>
                    <a:pt x="223" y="12"/>
                    <a:pt x="217" y="23"/>
                    <a:pt x="217" y="23"/>
                  </a:cubicBezTo>
                  <a:cubicBezTo>
                    <a:pt x="193" y="36"/>
                    <a:pt x="193" y="36"/>
                    <a:pt x="193" y="36"/>
                  </a:cubicBezTo>
                  <a:cubicBezTo>
                    <a:pt x="196" y="27"/>
                    <a:pt x="165" y="7"/>
                    <a:pt x="165" y="7"/>
                  </a:cubicBezTo>
                  <a:cubicBezTo>
                    <a:pt x="151" y="0"/>
                    <a:pt x="148" y="9"/>
                    <a:pt x="148" y="9"/>
                  </a:cubicBezTo>
                  <a:cubicBezTo>
                    <a:pt x="144" y="20"/>
                    <a:pt x="156" y="42"/>
                    <a:pt x="156" y="42"/>
                  </a:cubicBezTo>
                  <a:cubicBezTo>
                    <a:pt x="156" y="58"/>
                    <a:pt x="156" y="58"/>
                    <a:pt x="156" y="58"/>
                  </a:cubicBezTo>
                  <a:cubicBezTo>
                    <a:pt x="105" y="95"/>
                    <a:pt x="105" y="95"/>
                    <a:pt x="105" y="95"/>
                  </a:cubicBezTo>
                  <a:cubicBezTo>
                    <a:pt x="89" y="87"/>
                    <a:pt x="105" y="65"/>
                    <a:pt x="105" y="65"/>
                  </a:cubicBezTo>
                  <a:cubicBezTo>
                    <a:pt x="103" y="47"/>
                    <a:pt x="91" y="67"/>
                    <a:pt x="91" y="67"/>
                  </a:cubicBezTo>
                  <a:cubicBezTo>
                    <a:pt x="78" y="97"/>
                    <a:pt x="93" y="125"/>
                    <a:pt x="93" y="125"/>
                  </a:cubicBezTo>
                  <a:cubicBezTo>
                    <a:pt x="106" y="146"/>
                    <a:pt x="127" y="133"/>
                    <a:pt x="132" y="129"/>
                  </a:cubicBezTo>
                  <a:cubicBezTo>
                    <a:pt x="125" y="137"/>
                    <a:pt x="104" y="177"/>
                    <a:pt x="104" y="177"/>
                  </a:cubicBezTo>
                  <a:cubicBezTo>
                    <a:pt x="80" y="242"/>
                    <a:pt x="16" y="288"/>
                    <a:pt x="16" y="288"/>
                  </a:cubicBezTo>
                  <a:cubicBezTo>
                    <a:pt x="0" y="308"/>
                    <a:pt x="27" y="298"/>
                    <a:pt x="27" y="298"/>
                  </a:cubicBezTo>
                  <a:cubicBezTo>
                    <a:pt x="51" y="288"/>
                    <a:pt x="116" y="216"/>
                    <a:pt x="116" y="216"/>
                  </a:cubicBezTo>
                  <a:cubicBezTo>
                    <a:pt x="206" y="108"/>
                    <a:pt x="200" y="66"/>
                    <a:pt x="200" y="66"/>
                  </a:cubicBezTo>
                  <a:cubicBezTo>
                    <a:pt x="222" y="56"/>
                    <a:pt x="247" y="33"/>
                    <a:pt x="247" y="33"/>
                  </a:cubicBezTo>
                  <a:lnTo>
                    <a:pt x="231" y="1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9"/>
            <p:cNvSpPr/>
            <p:nvPr/>
          </p:nvSpPr>
          <p:spPr bwMode="auto">
            <a:xfrm>
              <a:off x="1689777" y="747968"/>
              <a:ext cx="69485" cy="122137"/>
            </a:xfrm>
            <a:custGeom>
              <a:avLst/>
              <a:gdLst>
                <a:gd name="T0" fmla="*/ 10 w 68"/>
                <a:gd name="T1" fmla="*/ 26 h 119"/>
                <a:gd name="T2" fmla="*/ 10 w 68"/>
                <a:gd name="T3" fmla="*/ 100 h 119"/>
                <a:gd name="T4" fmla="*/ 16 w 68"/>
                <a:gd name="T5" fmla="*/ 112 h 119"/>
                <a:gd name="T6" fmla="*/ 60 w 68"/>
                <a:gd name="T7" fmla="*/ 58 h 119"/>
                <a:gd name="T8" fmla="*/ 24 w 68"/>
                <a:gd name="T9" fmla="*/ 13 h 119"/>
                <a:gd name="T10" fmla="*/ 10 w 68"/>
                <a:gd name="T11" fmla="*/ 26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" h="119">
                  <a:moveTo>
                    <a:pt x="10" y="26"/>
                  </a:moveTo>
                  <a:cubicBezTo>
                    <a:pt x="10" y="26"/>
                    <a:pt x="27" y="85"/>
                    <a:pt x="10" y="100"/>
                  </a:cubicBezTo>
                  <a:cubicBezTo>
                    <a:pt x="10" y="100"/>
                    <a:pt x="0" y="119"/>
                    <a:pt x="16" y="112"/>
                  </a:cubicBezTo>
                  <a:cubicBezTo>
                    <a:pt x="16" y="112"/>
                    <a:pt x="40" y="72"/>
                    <a:pt x="60" y="58"/>
                  </a:cubicBezTo>
                  <a:cubicBezTo>
                    <a:pt x="60" y="58"/>
                    <a:pt x="68" y="28"/>
                    <a:pt x="24" y="13"/>
                  </a:cubicBezTo>
                  <a:cubicBezTo>
                    <a:pt x="24" y="13"/>
                    <a:pt x="1" y="0"/>
                    <a:pt x="10" y="2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10"/>
            <p:cNvSpPr>
              <a:spLocks noEditPoints="1"/>
            </p:cNvSpPr>
            <p:nvPr/>
          </p:nvSpPr>
          <p:spPr bwMode="auto">
            <a:xfrm>
              <a:off x="1856367" y="483409"/>
              <a:ext cx="263264" cy="451433"/>
            </a:xfrm>
            <a:custGeom>
              <a:avLst/>
              <a:gdLst>
                <a:gd name="T0" fmla="*/ 166 w 258"/>
                <a:gd name="T1" fmla="*/ 8 h 440"/>
                <a:gd name="T2" fmla="*/ 160 w 258"/>
                <a:gd name="T3" fmla="*/ 17 h 440"/>
                <a:gd name="T4" fmla="*/ 133 w 258"/>
                <a:gd name="T5" fmla="*/ 40 h 440"/>
                <a:gd name="T6" fmla="*/ 104 w 258"/>
                <a:gd name="T7" fmla="*/ 52 h 440"/>
                <a:gd name="T8" fmla="*/ 93 w 258"/>
                <a:gd name="T9" fmla="*/ 69 h 440"/>
                <a:gd name="T10" fmla="*/ 46 w 258"/>
                <a:gd name="T11" fmla="*/ 113 h 440"/>
                <a:gd name="T12" fmla="*/ 27 w 258"/>
                <a:gd name="T13" fmla="*/ 97 h 440"/>
                <a:gd name="T14" fmla="*/ 14 w 258"/>
                <a:gd name="T15" fmla="*/ 105 h 440"/>
                <a:gd name="T16" fmla="*/ 21 w 258"/>
                <a:gd name="T17" fmla="*/ 147 h 440"/>
                <a:gd name="T18" fmla="*/ 52 w 258"/>
                <a:gd name="T19" fmla="*/ 131 h 440"/>
                <a:gd name="T20" fmla="*/ 99 w 258"/>
                <a:gd name="T21" fmla="*/ 83 h 440"/>
                <a:gd name="T22" fmla="*/ 133 w 258"/>
                <a:gd name="T23" fmla="*/ 91 h 440"/>
                <a:gd name="T24" fmla="*/ 122 w 258"/>
                <a:gd name="T25" fmla="*/ 117 h 440"/>
                <a:gd name="T26" fmla="*/ 34 w 258"/>
                <a:gd name="T27" fmla="*/ 223 h 440"/>
                <a:gd name="T28" fmla="*/ 33 w 258"/>
                <a:gd name="T29" fmla="*/ 259 h 440"/>
                <a:gd name="T30" fmla="*/ 61 w 258"/>
                <a:gd name="T31" fmla="*/ 260 h 440"/>
                <a:gd name="T32" fmla="*/ 90 w 258"/>
                <a:gd name="T33" fmla="*/ 229 h 440"/>
                <a:gd name="T34" fmla="*/ 80 w 258"/>
                <a:gd name="T35" fmla="*/ 273 h 440"/>
                <a:gd name="T36" fmla="*/ 107 w 258"/>
                <a:gd name="T37" fmla="*/ 288 h 440"/>
                <a:gd name="T38" fmla="*/ 148 w 258"/>
                <a:gd name="T39" fmla="*/ 301 h 440"/>
                <a:gd name="T40" fmla="*/ 4 w 258"/>
                <a:gd name="T41" fmla="*/ 364 h 440"/>
                <a:gd name="T42" fmla="*/ 121 w 258"/>
                <a:gd name="T43" fmla="*/ 426 h 440"/>
                <a:gd name="T44" fmla="*/ 176 w 258"/>
                <a:gd name="T45" fmla="*/ 384 h 440"/>
                <a:gd name="T46" fmla="*/ 176 w 258"/>
                <a:gd name="T47" fmla="*/ 340 h 440"/>
                <a:gd name="T48" fmla="*/ 182 w 258"/>
                <a:gd name="T49" fmla="*/ 331 h 440"/>
                <a:gd name="T50" fmla="*/ 212 w 258"/>
                <a:gd name="T51" fmla="*/ 338 h 440"/>
                <a:gd name="T52" fmla="*/ 228 w 258"/>
                <a:gd name="T53" fmla="*/ 338 h 440"/>
                <a:gd name="T54" fmla="*/ 222 w 258"/>
                <a:gd name="T55" fmla="*/ 309 h 440"/>
                <a:gd name="T56" fmla="*/ 168 w 258"/>
                <a:gd name="T57" fmla="*/ 302 h 440"/>
                <a:gd name="T58" fmla="*/ 118 w 258"/>
                <a:gd name="T59" fmla="*/ 264 h 440"/>
                <a:gd name="T60" fmla="*/ 135 w 258"/>
                <a:gd name="T61" fmla="*/ 191 h 440"/>
                <a:gd name="T62" fmla="*/ 89 w 258"/>
                <a:gd name="T63" fmla="*/ 198 h 440"/>
                <a:gd name="T64" fmla="*/ 132 w 258"/>
                <a:gd name="T65" fmla="*/ 152 h 440"/>
                <a:gd name="T66" fmla="*/ 142 w 258"/>
                <a:gd name="T67" fmla="*/ 131 h 440"/>
                <a:gd name="T68" fmla="*/ 167 w 258"/>
                <a:gd name="T69" fmla="*/ 94 h 440"/>
                <a:gd name="T70" fmla="*/ 204 w 258"/>
                <a:gd name="T71" fmla="*/ 15 h 440"/>
                <a:gd name="T72" fmla="*/ 166 w 258"/>
                <a:gd name="T73" fmla="*/ 8 h 440"/>
                <a:gd name="T74" fmla="*/ 153 w 258"/>
                <a:gd name="T75" fmla="*/ 371 h 440"/>
                <a:gd name="T76" fmla="*/ 75 w 258"/>
                <a:gd name="T77" fmla="*/ 389 h 440"/>
                <a:gd name="T78" fmla="*/ 94 w 258"/>
                <a:gd name="T79" fmla="*/ 355 h 440"/>
                <a:gd name="T80" fmla="*/ 135 w 258"/>
                <a:gd name="T81" fmla="*/ 334 h 440"/>
                <a:gd name="T82" fmla="*/ 153 w 258"/>
                <a:gd name="T83" fmla="*/ 371 h 440"/>
                <a:gd name="T84" fmla="*/ 141 w 258"/>
                <a:gd name="T85" fmla="*/ 58 h 440"/>
                <a:gd name="T86" fmla="*/ 146 w 258"/>
                <a:gd name="T87" fmla="*/ 49 h 440"/>
                <a:gd name="T88" fmla="*/ 161 w 258"/>
                <a:gd name="T89" fmla="*/ 38 h 440"/>
                <a:gd name="T90" fmla="*/ 141 w 258"/>
                <a:gd name="T91" fmla="*/ 58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58" h="440">
                  <a:moveTo>
                    <a:pt x="166" y="8"/>
                  </a:moveTo>
                  <a:cubicBezTo>
                    <a:pt x="160" y="17"/>
                    <a:pt x="160" y="17"/>
                    <a:pt x="160" y="17"/>
                  </a:cubicBezTo>
                  <a:cubicBezTo>
                    <a:pt x="133" y="40"/>
                    <a:pt x="133" y="40"/>
                    <a:pt x="133" y="40"/>
                  </a:cubicBezTo>
                  <a:cubicBezTo>
                    <a:pt x="133" y="40"/>
                    <a:pt x="134" y="61"/>
                    <a:pt x="104" y="52"/>
                  </a:cubicBezTo>
                  <a:cubicBezTo>
                    <a:pt x="104" y="52"/>
                    <a:pt x="94" y="52"/>
                    <a:pt x="93" y="69"/>
                  </a:cubicBezTo>
                  <a:cubicBezTo>
                    <a:pt x="46" y="113"/>
                    <a:pt x="46" y="113"/>
                    <a:pt x="46" y="113"/>
                  </a:cubicBezTo>
                  <a:cubicBezTo>
                    <a:pt x="46" y="113"/>
                    <a:pt x="31" y="127"/>
                    <a:pt x="27" y="97"/>
                  </a:cubicBezTo>
                  <a:cubicBezTo>
                    <a:pt x="27" y="97"/>
                    <a:pt x="21" y="74"/>
                    <a:pt x="14" y="105"/>
                  </a:cubicBezTo>
                  <a:cubicBezTo>
                    <a:pt x="14" y="105"/>
                    <a:pt x="12" y="142"/>
                    <a:pt x="21" y="147"/>
                  </a:cubicBezTo>
                  <a:cubicBezTo>
                    <a:pt x="21" y="147"/>
                    <a:pt x="49" y="156"/>
                    <a:pt x="52" y="131"/>
                  </a:cubicBezTo>
                  <a:cubicBezTo>
                    <a:pt x="52" y="131"/>
                    <a:pt x="92" y="90"/>
                    <a:pt x="99" y="83"/>
                  </a:cubicBezTo>
                  <a:cubicBezTo>
                    <a:pt x="99" y="83"/>
                    <a:pt x="123" y="96"/>
                    <a:pt x="133" y="91"/>
                  </a:cubicBezTo>
                  <a:cubicBezTo>
                    <a:pt x="133" y="91"/>
                    <a:pt x="143" y="96"/>
                    <a:pt x="122" y="117"/>
                  </a:cubicBezTo>
                  <a:cubicBezTo>
                    <a:pt x="122" y="117"/>
                    <a:pt x="53" y="222"/>
                    <a:pt x="34" y="223"/>
                  </a:cubicBezTo>
                  <a:cubicBezTo>
                    <a:pt x="34" y="223"/>
                    <a:pt x="25" y="246"/>
                    <a:pt x="33" y="259"/>
                  </a:cubicBezTo>
                  <a:cubicBezTo>
                    <a:pt x="33" y="259"/>
                    <a:pt x="56" y="265"/>
                    <a:pt x="61" y="260"/>
                  </a:cubicBezTo>
                  <a:cubicBezTo>
                    <a:pt x="90" y="229"/>
                    <a:pt x="90" y="229"/>
                    <a:pt x="90" y="229"/>
                  </a:cubicBezTo>
                  <a:cubicBezTo>
                    <a:pt x="90" y="229"/>
                    <a:pt x="95" y="245"/>
                    <a:pt x="80" y="273"/>
                  </a:cubicBezTo>
                  <a:cubicBezTo>
                    <a:pt x="80" y="273"/>
                    <a:pt x="79" y="303"/>
                    <a:pt x="107" y="288"/>
                  </a:cubicBezTo>
                  <a:cubicBezTo>
                    <a:pt x="107" y="288"/>
                    <a:pt x="140" y="278"/>
                    <a:pt x="148" y="301"/>
                  </a:cubicBezTo>
                  <a:cubicBezTo>
                    <a:pt x="148" y="301"/>
                    <a:pt x="91" y="290"/>
                    <a:pt x="4" y="364"/>
                  </a:cubicBezTo>
                  <a:cubicBezTo>
                    <a:pt x="4" y="364"/>
                    <a:pt x="0" y="392"/>
                    <a:pt x="121" y="426"/>
                  </a:cubicBezTo>
                  <a:cubicBezTo>
                    <a:pt x="121" y="426"/>
                    <a:pt x="170" y="440"/>
                    <a:pt x="176" y="384"/>
                  </a:cubicBezTo>
                  <a:cubicBezTo>
                    <a:pt x="176" y="340"/>
                    <a:pt x="176" y="340"/>
                    <a:pt x="176" y="340"/>
                  </a:cubicBezTo>
                  <a:cubicBezTo>
                    <a:pt x="176" y="340"/>
                    <a:pt x="170" y="334"/>
                    <a:pt x="182" y="331"/>
                  </a:cubicBezTo>
                  <a:cubicBezTo>
                    <a:pt x="212" y="338"/>
                    <a:pt x="212" y="338"/>
                    <a:pt x="212" y="338"/>
                  </a:cubicBezTo>
                  <a:cubicBezTo>
                    <a:pt x="212" y="338"/>
                    <a:pt x="220" y="353"/>
                    <a:pt x="228" y="338"/>
                  </a:cubicBezTo>
                  <a:cubicBezTo>
                    <a:pt x="228" y="338"/>
                    <a:pt x="258" y="326"/>
                    <a:pt x="222" y="309"/>
                  </a:cubicBezTo>
                  <a:cubicBezTo>
                    <a:pt x="168" y="302"/>
                    <a:pt x="168" y="302"/>
                    <a:pt x="168" y="302"/>
                  </a:cubicBezTo>
                  <a:cubicBezTo>
                    <a:pt x="168" y="302"/>
                    <a:pt x="179" y="269"/>
                    <a:pt x="118" y="264"/>
                  </a:cubicBezTo>
                  <a:cubicBezTo>
                    <a:pt x="135" y="191"/>
                    <a:pt x="135" y="191"/>
                    <a:pt x="135" y="191"/>
                  </a:cubicBezTo>
                  <a:cubicBezTo>
                    <a:pt x="135" y="191"/>
                    <a:pt x="122" y="167"/>
                    <a:pt x="89" y="198"/>
                  </a:cubicBezTo>
                  <a:cubicBezTo>
                    <a:pt x="89" y="198"/>
                    <a:pt x="116" y="161"/>
                    <a:pt x="132" y="152"/>
                  </a:cubicBezTo>
                  <a:cubicBezTo>
                    <a:pt x="132" y="152"/>
                    <a:pt x="140" y="152"/>
                    <a:pt x="142" y="131"/>
                  </a:cubicBezTo>
                  <a:cubicBezTo>
                    <a:pt x="142" y="131"/>
                    <a:pt x="154" y="129"/>
                    <a:pt x="167" y="94"/>
                  </a:cubicBezTo>
                  <a:cubicBezTo>
                    <a:pt x="167" y="94"/>
                    <a:pt x="186" y="94"/>
                    <a:pt x="204" y="15"/>
                  </a:cubicBezTo>
                  <a:cubicBezTo>
                    <a:pt x="204" y="15"/>
                    <a:pt x="180" y="0"/>
                    <a:pt x="166" y="8"/>
                  </a:cubicBezTo>
                  <a:close/>
                  <a:moveTo>
                    <a:pt x="153" y="371"/>
                  </a:moveTo>
                  <a:cubicBezTo>
                    <a:pt x="145" y="420"/>
                    <a:pt x="75" y="389"/>
                    <a:pt x="75" y="389"/>
                  </a:cubicBezTo>
                  <a:cubicBezTo>
                    <a:pt x="38" y="383"/>
                    <a:pt x="94" y="355"/>
                    <a:pt x="94" y="355"/>
                  </a:cubicBezTo>
                  <a:cubicBezTo>
                    <a:pt x="135" y="334"/>
                    <a:pt x="135" y="334"/>
                    <a:pt x="135" y="334"/>
                  </a:cubicBezTo>
                  <a:cubicBezTo>
                    <a:pt x="172" y="319"/>
                    <a:pt x="153" y="371"/>
                    <a:pt x="153" y="371"/>
                  </a:cubicBezTo>
                  <a:close/>
                  <a:moveTo>
                    <a:pt x="141" y="58"/>
                  </a:moveTo>
                  <a:cubicBezTo>
                    <a:pt x="141" y="58"/>
                    <a:pt x="140" y="53"/>
                    <a:pt x="146" y="49"/>
                  </a:cubicBezTo>
                  <a:cubicBezTo>
                    <a:pt x="161" y="38"/>
                    <a:pt x="161" y="38"/>
                    <a:pt x="161" y="38"/>
                  </a:cubicBezTo>
                  <a:cubicBezTo>
                    <a:pt x="161" y="38"/>
                    <a:pt x="152" y="74"/>
                    <a:pt x="141" y="5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11"/>
            <p:cNvSpPr>
              <a:spLocks noEditPoints="1"/>
            </p:cNvSpPr>
            <p:nvPr/>
          </p:nvSpPr>
          <p:spPr bwMode="auto">
            <a:xfrm>
              <a:off x="1180081" y="497651"/>
              <a:ext cx="237801" cy="423812"/>
            </a:xfrm>
            <a:custGeom>
              <a:avLst/>
              <a:gdLst>
                <a:gd name="T0" fmla="*/ 136 w 233"/>
                <a:gd name="T1" fmla="*/ 295 h 413"/>
                <a:gd name="T2" fmla="*/ 171 w 233"/>
                <a:gd name="T3" fmla="*/ 228 h 413"/>
                <a:gd name="T4" fmla="*/ 167 w 233"/>
                <a:gd name="T5" fmla="*/ 210 h 413"/>
                <a:gd name="T6" fmla="*/ 172 w 233"/>
                <a:gd name="T7" fmla="*/ 199 h 413"/>
                <a:gd name="T8" fmla="*/ 162 w 233"/>
                <a:gd name="T9" fmla="*/ 191 h 413"/>
                <a:gd name="T10" fmla="*/ 141 w 233"/>
                <a:gd name="T11" fmla="*/ 171 h 413"/>
                <a:gd name="T12" fmla="*/ 153 w 233"/>
                <a:gd name="T13" fmla="*/ 156 h 413"/>
                <a:gd name="T14" fmla="*/ 202 w 233"/>
                <a:gd name="T15" fmla="*/ 127 h 413"/>
                <a:gd name="T16" fmla="*/ 226 w 233"/>
                <a:gd name="T17" fmla="*/ 71 h 413"/>
                <a:gd name="T18" fmla="*/ 214 w 233"/>
                <a:gd name="T19" fmla="*/ 54 h 413"/>
                <a:gd name="T20" fmla="*/ 199 w 233"/>
                <a:gd name="T21" fmla="*/ 73 h 413"/>
                <a:gd name="T22" fmla="*/ 157 w 233"/>
                <a:gd name="T23" fmla="*/ 106 h 413"/>
                <a:gd name="T24" fmla="*/ 179 w 233"/>
                <a:gd name="T25" fmla="*/ 41 h 413"/>
                <a:gd name="T26" fmla="*/ 176 w 233"/>
                <a:gd name="T27" fmla="*/ 18 h 413"/>
                <a:gd name="T28" fmla="*/ 162 w 233"/>
                <a:gd name="T29" fmla="*/ 35 h 413"/>
                <a:gd name="T30" fmla="*/ 106 w 233"/>
                <a:gd name="T31" fmla="*/ 145 h 413"/>
                <a:gd name="T32" fmla="*/ 72 w 233"/>
                <a:gd name="T33" fmla="*/ 163 h 413"/>
                <a:gd name="T34" fmla="*/ 53 w 233"/>
                <a:gd name="T35" fmla="*/ 181 h 413"/>
                <a:gd name="T36" fmla="*/ 82 w 233"/>
                <a:gd name="T37" fmla="*/ 204 h 413"/>
                <a:gd name="T38" fmla="*/ 48 w 233"/>
                <a:gd name="T39" fmla="*/ 276 h 413"/>
                <a:gd name="T40" fmla="*/ 38 w 233"/>
                <a:gd name="T41" fmla="*/ 296 h 413"/>
                <a:gd name="T42" fmla="*/ 62 w 233"/>
                <a:gd name="T43" fmla="*/ 313 h 413"/>
                <a:gd name="T44" fmla="*/ 101 w 233"/>
                <a:gd name="T45" fmla="*/ 291 h 413"/>
                <a:gd name="T46" fmla="*/ 104 w 233"/>
                <a:gd name="T47" fmla="*/ 299 h 413"/>
                <a:gd name="T48" fmla="*/ 93 w 233"/>
                <a:gd name="T49" fmla="*/ 331 h 413"/>
                <a:gd name="T50" fmla="*/ 58 w 233"/>
                <a:gd name="T51" fmla="*/ 357 h 413"/>
                <a:gd name="T52" fmla="*/ 40 w 233"/>
                <a:gd name="T53" fmla="*/ 361 h 413"/>
                <a:gd name="T54" fmla="*/ 37 w 233"/>
                <a:gd name="T55" fmla="*/ 400 h 413"/>
                <a:gd name="T56" fmla="*/ 61 w 233"/>
                <a:gd name="T57" fmla="*/ 392 h 413"/>
                <a:gd name="T58" fmla="*/ 78 w 233"/>
                <a:gd name="T59" fmla="*/ 365 h 413"/>
                <a:gd name="T60" fmla="*/ 127 w 233"/>
                <a:gd name="T61" fmla="*/ 403 h 413"/>
                <a:gd name="T62" fmla="*/ 136 w 233"/>
                <a:gd name="T63" fmla="*/ 365 h 413"/>
                <a:gd name="T64" fmla="*/ 136 w 233"/>
                <a:gd name="T65" fmla="*/ 295 h 413"/>
                <a:gd name="T66" fmla="*/ 100 w 233"/>
                <a:gd name="T67" fmla="*/ 260 h 413"/>
                <a:gd name="T68" fmla="*/ 79 w 233"/>
                <a:gd name="T69" fmla="*/ 273 h 413"/>
                <a:gd name="T70" fmla="*/ 97 w 233"/>
                <a:gd name="T71" fmla="*/ 210 h 413"/>
                <a:gd name="T72" fmla="*/ 125 w 233"/>
                <a:gd name="T73" fmla="*/ 181 h 413"/>
                <a:gd name="T74" fmla="*/ 112 w 233"/>
                <a:gd name="T75" fmla="*/ 233 h 413"/>
                <a:gd name="T76" fmla="*/ 100 w 233"/>
                <a:gd name="T77" fmla="*/ 260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33" h="413">
                  <a:moveTo>
                    <a:pt x="136" y="295"/>
                  </a:moveTo>
                  <a:cubicBezTo>
                    <a:pt x="136" y="295"/>
                    <a:pt x="129" y="275"/>
                    <a:pt x="171" y="228"/>
                  </a:cubicBezTo>
                  <a:cubicBezTo>
                    <a:pt x="167" y="210"/>
                    <a:pt x="167" y="210"/>
                    <a:pt x="167" y="210"/>
                  </a:cubicBezTo>
                  <a:cubicBezTo>
                    <a:pt x="172" y="199"/>
                    <a:pt x="172" y="199"/>
                    <a:pt x="172" y="199"/>
                  </a:cubicBezTo>
                  <a:cubicBezTo>
                    <a:pt x="162" y="191"/>
                    <a:pt x="162" y="191"/>
                    <a:pt x="162" y="191"/>
                  </a:cubicBezTo>
                  <a:cubicBezTo>
                    <a:pt x="162" y="191"/>
                    <a:pt x="161" y="171"/>
                    <a:pt x="141" y="171"/>
                  </a:cubicBezTo>
                  <a:cubicBezTo>
                    <a:pt x="141" y="171"/>
                    <a:pt x="130" y="168"/>
                    <a:pt x="153" y="156"/>
                  </a:cubicBezTo>
                  <a:cubicBezTo>
                    <a:pt x="202" y="127"/>
                    <a:pt x="202" y="127"/>
                    <a:pt x="202" y="127"/>
                  </a:cubicBezTo>
                  <a:cubicBezTo>
                    <a:pt x="226" y="71"/>
                    <a:pt x="226" y="71"/>
                    <a:pt x="226" y="71"/>
                  </a:cubicBezTo>
                  <a:cubicBezTo>
                    <a:pt x="226" y="71"/>
                    <a:pt x="233" y="61"/>
                    <a:pt x="214" y="54"/>
                  </a:cubicBezTo>
                  <a:cubicBezTo>
                    <a:pt x="214" y="54"/>
                    <a:pt x="212" y="67"/>
                    <a:pt x="199" y="73"/>
                  </a:cubicBezTo>
                  <a:cubicBezTo>
                    <a:pt x="186" y="79"/>
                    <a:pt x="167" y="96"/>
                    <a:pt x="157" y="106"/>
                  </a:cubicBezTo>
                  <a:cubicBezTo>
                    <a:pt x="157" y="106"/>
                    <a:pt x="177" y="53"/>
                    <a:pt x="179" y="41"/>
                  </a:cubicBezTo>
                  <a:cubicBezTo>
                    <a:pt x="176" y="18"/>
                    <a:pt x="176" y="18"/>
                    <a:pt x="176" y="18"/>
                  </a:cubicBezTo>
                  <a:cubicBezTo>
                    <a:pt x="176" y="18"/>
                    <a:pt x="164" y="0"/>
                    <a:pt x="162" y="35"/>
                  </a:cubicBezTo>
                  <a:cubicBezTo>
                    <a:pt x="106" y="145"/>
                    <a:pt x="106" y="145"/>
                    <a:pt x="106" y="145"/>
                  </a:cubicBezTo>
                  <a:cubicBezTo>
                    <a:pt x="72" y="163"/>
                    <a:pt x="72" y="163"/>
                    <a:pt x="72" y="163"/>
                  </a:cubicBezTo>
                  <a:cubicBezTo>
                    <a:pt x="72" y="163"/>
                    <a:pt x="38" y="156"/>
                    <a:pt x="53" y="181"/>
                  </a:cubicBezTo>
                  <a:cubicBezTo>
                    <a:pt x="82" y="204"/>
                    <a:pt x="82" y="204"/>
                    <a:pt x="82" y="204"/>
                  </a:cubicBezTo>
                  <a:cubicBezTo>
                    <a:pt x="48" y="276"/>
                    <a:pt x="48" y="276"/>
                    <a:pt x="48" y="276"/>
                  </a:cubicBezTo>
                  <a:cubicBezTo>
                    <a:pt x="38" y="296"/>
                    <a:pt x="38" y="296"/>
                    <a:pt x="38" y="296"/>
                  </a:cubicBezTo>
                  <a:cubicBezTo>
                    <a:pt x="62" y="313"/>
                    <a:pt x="62" y="313"/>
                    <a:pt x="62" y="313"/>
                  </a:cubicBezTo>
                  <a:cubicBezTo>
                    <a:pt x="101" y="291"/>
                    <a:pt x="101" y="291"/>
                    <a:pt x="101" y="291"/>
                  </a:cubicBezTo>
                  <a:cubicBezTo>
                    <a:pt x="101" y="291"/>
                    <a:pt x="106" y="291"/>
                    <a:pt x="104" y="299"/>
                  </a:cubicBezTo>
                  <a:cubicBezTo>
                    <a:pt x="93" y="331"/>
                    <a:pt x="93" y="331"/>
                    <a:pt x="93" y="331"/>
                  </a:cubicBezTo>
                  <a:cubicBezTo>
                    <a:pt x="93" y="331"/>
                    <a:pt x="67" y="358"/>
                    <a:pt x="58" y="357"/>
                  </a:cubicBezTo>
                  <a:cubicBezTo>
                    <a:pt x="58" y="357"/>
                    <a:pt x="54" y="357"/>
                    <a:pt x="40" y="361"/>
                  </a:cubicBezTo>
                  <a:cubicBezTo>
                    <a:pt x="40" y="361"/>
                    <a:pt x="0" y="381"/>
                    <a:pt x="37" y="400"/>
                  </a:cubicBezTo>
                  <a:cubicBezTo>
                    <a:pt x="37" y="400"/>
                    <a:pt x="48" y="413"/>
                    <a:pt x="61" y="392"/>
                  </a:cubicBezTo>
                  <a:cubicBezTo>
                    <a:pt x="78" y="365"/>
                    <a:pt x="78" y="365"/>
                    <a:pt x="78" y="365"/>
                  </a:cubicBezTo>
                  <a:cubicBezTo>
                    <a:pt x="127" y="403"/>
                    <a:pt x="127" y="403"/>
                    <a:pt x="127" y="403"/>
                  </a:cubicBezTo>
                  <a:cubicBezTo>
                    <a:pt x="127" y="403"/>
                    <a:pt x="138" y="390"/>
                    <a:pt x="136" y="365"/>
                  </a:cubicBezTo>
                  <a:lnTo>
                    <a:pt x="136" y="295"/>
                  </a:lnTo>
                  <a:close/>
                  <a:moveTo>
                    <a:pt x="100" y="260"/>
                  </a:moveTo>
                  <a:cubicBezTo>
                    <a:pt x="79" y="273"/>
                    <a:pt x="79" y="273"/>
                    <a:pt x="79" y="273"/>
                  </a:cubicBezTo>
                  <a:cubicBezTo>
                    <a:pt x="97" y="210"/>
                    <a:pt x="97" y="210"/>
                    <a:pt x="97" y="210"/>
                  </a:cubicBezTo>
                  <a:cubicBezTo>
                    <a:pt x="104" y="190"/>
                    <a:pt x="125" y="181"/>
                    <a:pt x="125" y="181"/>
                  </a:cubicBezTo>
                  <a:cubicBezTo>
                    <a:pt x="125" y="200"/>
                    <a:pt x="112" y="233"/>
                    <a:pt x="112" y="233"/>
                  </a:cubicBezTo>
                  <a:cubicBezTo>
                    <a:pt x="107" y="250"/>
                    <a:pt x="100" y="260"/>
                    <a:pt x="100" y="26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12"/>
            <p:cNvSpPr/>
            <p:nvPr/>
          </p:nvSpPr>
          <p:spPr bwMode="auto">
            <a:xfrm>
              <a:off x="1313008" y="816589"/>
              <a:ext cx="84590" cy="75095"/>
            </a:xfrm>
            <a:custGeom>
              <a:avLst/>
              <a:gdLst>
                <a:gd name="T0" fmla="*/ 61 w 83"/>
                <a:gd name="T1" fmla="*/ 10 h 73"/>
                <a:gd name="T2" fmla="*/ 26 w 83"/>
                <a:gd name="T3" fmla="*/ 0 h 73"/>
                <a:gd name="T4" fmla="*/ 21 w 83"/>
                <a:gd name="T5" fmla="*/ 13 h 73"/>
                <a:gd name="T6" fmla="*/ 44 w 83"/>
                <a:gd name="T7" fmla="*/ 46 h 73"/>
                <a:gd name="T8" fmla="*/ 68 w 83"/>
                <a:gd name="T9" fmla="*/ 52 h 73"/>
                <a:gd name="T10" fmla="*/ 76 w 83"/>
                <a:gd name="T11" fmla="*/ 35 h 73"/>
                <a:gd name="T12" fmla="*/ 61 w 83"/>
                <a:gd name="T13" fmla="*/ 1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3" h="73">
                  <a:moveTo>
                    <a:pt x="61" y="10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26" y="0"/>
                    <a:pt x="0" y="0"/>
                    <a:pt x="21" y="13"/>
                  </a:cubicBezTo>
                  <a:cubicBezTo>
                    <a:pt x="21" y="13"/>
                    <a:pt x="39" y="31"/>
                    <a:pt x="44" y="46"/>
                  </a:cubicBezTo>
                  <a:cubicBezTo>
                    <a:pt x="44" y="46"/>
                    <a:pt x="49" y="73"/>
                    <a:pt x="68" y="52"/>
                  </a:cubicBezTo>
                  <a:cubicBezTo>
                    <a:pt x="76" y="35"/>
                    <a:pt x="76" y="35"/>
                    <a:pt x="76" y="35"/>
                  </a:cubicBezTo>
                  <a:cubicBezTo>
                    <a:pt x="76" y="35"/>
                    <a:pt x="83" y="19"/>
                    <a:pt x="61" y="1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29" name="组合 28"/>
            <p:cNvGrpSpPr/>
            <p:nvPr/>
          </p:nvGrpSpPr>
          <p:grpSpPr>
            <a:xfrm>
              <a:off x="232331" y="500672"/>
              <a:ext cx="476896" cy="481212"/>
              <a:chOff x="232331" y="500672"/>
              <a:chExt cx="476896" cy="481212"/>
            </a:xfrm>
            <a:grpFill/>
          </p:grpSpPr>
          <p:sp>
            <p:nvSpPr>
              <p:cNvPr id="30" name="Freeform 13"/>
              <p:cNvSpPr>
                <a:spLocks noEditPoints="1"/>
              </p:cNvSpPr>
              <p:nvPr/>
            </p:nvSpPr>
            <p:spPr bwMode="auto">
              <a:xfrm>
                <a:off x="232331" y="500672"/>
                <a:ext cx="476896" cy="481212"/>
              </a:xfrm>
              <a:custGeom>
                <a:avLst/>
                <a:gdLst>
                  <a:gd name="T0" fmla="*/ 234 w 467"/>
                  <a:gd name="T1" fmla="*/ 0 h 469"/>
                  <a:gd name="T2" fmla="*/ 0 w 467"/>
                  <a:gd name="T3" fmla="*/ 235 h 469"/>
                  <a:gd name="T4" fmla="*/ 234 w 467"/>
                  <a:gd name="T5" fmla="*/ 469 h 469"/>
                  <a:gd name="T6" fmla="*/ 467 w 467"/>
                  <a:gd name="T7" fmla="*/ 235 h 469"/>
                  <a:gd name="T8" fmla="*/ 234 w 467"/>
                  <a:gd name="T9" fmla="*/ 0 h 469"/>
                  <a:gd name="T10" fmla="*/ 234 w 467"/>
                  <a:gd name="T11" fmla="*/ 461 h 469"/>
                  <a:gd name="T12" fmla="*/ 9 w 467"/>
                  <a:gd name="T13" fmla="*/ 235 h 469"/>
                  <a:gd name="T14" fmla="*/ 234 w 467"/>
                  <a:gd name="T15" fmla="*/ 9 h 469"/>
                  <a:gd name="T16" fmla="*/ 459 w 467"/>
                  <a:gd name="T17" fmla="*/ 235 h 469"/>
                  <a:gd name="T18" fmla="*/ 234 w 467"/>
                  <a:gd name="T19" fmla="*/ 461 h 4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67" h="469">
                    <a:moveTo>
                      <a:pt x="234" y="0"/>
                    </a:moveTo>
                    <a:cubicBezTo>
                      <a:pt x="105" y="0"/>
                      <a:pt x="0" y="105"/>
                      <a:pt x="0" y="235"/>
                    </a:cubicBezTo>
                    <a:cubicBezTo>
                      <a:pt x="0" y="364"/>
                      <a:pt x="105" y="469"/>
                      <a:pt x="234" y="469"/>
                    </a:cubicBezTo>
                    <a:cubicBezTo>
                      <a:pt x="363" y="469"/>
                      <a:pt x="467" y="364"/>
                      <a:pt x="467" y="235"/>
                    </a:cubicBezTo>
                    <a:cubicBezTo>
                      <a:pt x="467" y="105"/>
                      <a:pt x="363" y="0"/>
                      <a:pt x="234" y="0"/>
                    </a:cubicBezTo>
                    <a:close/>
                    <a:moveTo>
                      <a:pt x="234" y="461"/>
                    </a:moveTo>
                    <a:cubicBezTo>
                      <a:pt x="109" y="461"/>
                      <a:pt x="9" y="360"/>
                      <a:pt x="9" y="235"/>
                    </a:cubicBezTo>
                    <a:cubicBezTo>
                      <a:pt x="9" y="110"/>
                      <a:pt x="109" y="9"/>
                      <a:pt x="234" y="9"/>
                    </a:cubicBezTo>
                    <a:cubicBezTo>
                      <a:pt x="358" y="9"/>
                      <a:pt x="459" y="110"/>
                      <a:pt x="459" y="235"/>
                    </a:cubicBezTo>
                    <a:cubicBezTo>
                      <a:pt x="459" y="360"/>
                      <a:pt x="358" y="461"/>
                      <a:pt x="234" y="46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" name="Freeform 14"/>
              <p:cNvSpPr/>
              <p:nvPr/>
            </p:nvSpPr>
            <p:spPr bwMode="auto">
              <a:xfrm>
                <a:off x="427405" y="919305"/>
                <a:ext cx="29779" cy="32800"/>
              </a:xfrm>
              <a:custGeom>
                <a:avLst/>
                <a:gdLst>
                  <a:gd name="T0" fmla="*/ 15 w 29"/>
                  <a:gd name="T1" fmla="*/ 20 h 32"/>
                  <a:gd name="T2" fmla="*/ 15 w 29"/>
                  <a:gd name="T3" fmla="*/ 15 h 32"/>
                  <a:gd name="T4" fmla="*/ 29 w 29"/>
                  <a:gd name="T5" fmla="*/ 17 h 32"/>
                  <a:gd name="T6" fmla="*/ 27 w 29"/>
                  <a:gd name="T7" fmla="*/ 29 h 32"/>
                  <a:gd name="T8" fmla="*/ 21 w 29"/>
                  <a:gd name="T9" fmla="*/ 31 h 32"/>
                  <a:gd name="T10" fmla="*/ 13 w 29"/>
                  <a:gd name="T11" fmla="*/ 31 h 32"/>
                  <a:gd name="T12" fmla="*/ 5 w 29"/>
                  <a:gd name="T13" fmla="*/ 28 h 32"/>
                  <a:gd name="T14" fmla="*/ 1 w 29"/>
                  <a:gd name="T15" fmla="*/ 22 h 32"/>
                  <a:gd name="T16" fmla="*/ 0 w 29"/>
                  <a:gd name="T17" fmla="*/ 14 h 32"/>
                  <a:gd name="T18" fmla="*/ 3 w 29"/>
                  <a:gd name="T19" fmla="*/ 6 h 32"/>
                  <a:gd name="T20" fmla="*/ 10 w 29"/>
                  <a:gd name="T21" fmla="*/ 1 h 32"/>
                  <a:gd name="T22" fmla="*/ 18 w 29"/>
                  <a:gd name="T23" fmla="*/ 1 h 32"/>
                  <a:gd name="T24" fmla="*/ 26 w 29"/>
                  <a:gd name="T25" fmla="*/ 4 h 32"/>
                  <a:gd name="T26" fmla="*/ 29 w 29"/>
                  <a:gd name="T27" fmla="*/ 11 h 32"/>
                  <a:gd name="T28" fmla="*/ 23 w 29"/>
                  <a:gd name="T29" fmla="*/ 11 h 32"/>
                  <a:gd name="T30" fmla="*/ 21 w 29"/>
                  <a:gd name="T31" fmla="*/ 8 h 32"/>
                  <a:gd name="T32" fmla="*/ 17 w 29"/>
                  <a:gd name="T33" fmla="*/ 6 h 32"/>
                  <a:gd name="T34" fmla="*/ 10 w 29"/>
                  <a:gd name="T35" fmla="*/ 7 h 32"/>
                  <a:gd name="T36" fmla="*/ 7 w 29"/>
                  <a:gd name="T37" fmla="*/ 14 h 32"/>
                  <a:gd name="T38" fmla="*/ 8 w 29"/>
                  <a:gd name="T39" fmla="*/ 23 h 32"/>
                  <a:gd name="T40" fmla="*/ 14 w 29"/>
                  <a:gd name="T41" fmla="*/ 26 h 32"/>
                  <a:gd name="T42" fmla="*/ 17 w 29"/>
                  <a:gd name="T43" fmla="*/ 26 h 32"/>
                  <a:gd name="T44" fmla="*/ 21 w 29"/>
                  <a:gd name="T45" fmla="*/ 25 h 32"/>
                  <a:gd name="T46" fmla="*/ 22 w 29"/>
                  <a:gd name="T47" fmla="*/ 21 h 32"/>
                  <a:gd name="T48" fmla="*/ 15 w 29"/>
                  <a:gd name="T49" fmla="*/ 2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9" h="32">
                    <a:moveTo>
                      <a:pt x="15" y="20"/>
                    </a:moveTo>
                    <a:cubicBezTo>
                      <a:pt x="15" y="15"/>
                      <a:pt x="15" y="15"/>
                      <a:pt x="15" y="15"/>
                    </a:cubicBezTo>
                    <a:cubicBezTo>
                      <a:pt x="29" y="17"/>
                      <a:pt x="29" y="17"/>
                      <a:pt x="29" y="17"/>
                    </a:cubicBezTo>
                    <a:cubicBezTo>
                      <a:pt x="27" y="29"/>
                      <a:pt x="27" y="29"/>
                      <a:pt x="27" y="29"/>
                    </a:cubicBezTo>
                    <a:cubicBezTo>
                      <a:pt x="25" y="30"/>
                      <a:pt x="23" y="30"/>
                      <a:pt x="21" y="31"/>
                    </a:cubicBezTo>
                    <a:cubicBezTo>
                      <a:pt x="18" y="32"/>
                      <a:pt x="16" y="32"/>
                      <a:pt x="13" y="31"/>
                    </a:cubicBezTo>
                    <a:cubicBezTo>
                      <a:pt x="10" y="31"/>
                      <a:pt x="7" y="30"/>
                      <a:pt x="5" y="28"/>
                    </a:cubicBezTo>
                    <a:cubicBezTo>
                      <a:pt x="3" y="26"/>
                      <a:pt x="2" y="24"/>
                      <a:pt x="1" y="22"/>
                    </a:cubicBezTo>
                    <a:cubicBezTo>
                      <a:pt x="0" y="19"/>
                      <a:pt x="0" y="16"/>
                      <a:pt x="0" y="14"/>
                    </a:cubicBezTo>
                    <a:cubicBezTo>
                      <a:pt x="1" y="11"/>
                      <a:pt x="2" y="8"/>
                      <a:pt x="3" y="6"/>
                    </a:cubicBezTo>
                    <a:cubicBezTo>
                      <a:pt x="5" y="3"/>
                      <a:pt x="7" y="2"/>
                      <a:pt x="10" y="1"/>
                    </a:cubicBezTo>
                    <a:cubicBezTo>
                      <a:pt x="12" y="0"/>
                      <a:pt x="15" y="0"/>
                      <a:pt x="18" y="1"/>
                    </a:cubicBezTo>
                    <a:cubicBezTo>
                      <a:pt x="21" y="1"/>
                      <a:pt x="24" y="2"/>
                      <a:pt x="26" y="4"/>
                    </a:cubicBezTo>
                    <a:cubicBezTo>
                      <a:pt x="28" y="6"/>
                      <a:pt x="29" y="8"/>
                      <a:pt x="29" y="11"/>
                    </a:cubicBezTo>
                    <a:cubicBezTo>
                      <a:pt x="23" y="11"/>
                      <a:pt x="23" y="11"/>
                      <a:pt x="23" y="11"/>
                    </a:cubicBezTo>
                    <a:cubicBezTo>
                      <a:pt x="23" y="10"/>
                      <a:pt x="22" y="9"/>
                      <a:pt x="21" y="8"/>
                    </a:cubicBezTo>
                    <a:cubicBezTo>
                      <a:pt x="20" y="7"/>
                      <a:pt x="18" y="6"/>
                      <a:pt x="17" y="6"/>
                    </a:cubicBezTo>
                    <a:cubicBezTo>
                      <a:pt x="14" y="5"/>
                      <a:pt x="12" y="6"/>
                      <a:pt x="10" y="7"/>
                    </a:cubicBezTo>
                    <a:cubicBezTo>
                      <a:pt x="8" y="9"/>
                      <a:pt x="7" y="11"/>
                      <a:pt x="7" y="14"/>
                    </a:cubicBezTo>
                    <a:cubicBezTo>
                      <a:pt x="6" y="18"/>
                      <a:pt x="6" y="21"/>
                      <a:pt x="8" y="23"/>
                    </a:cubicBezTo>
                    <a:cubicBezTo>
                      <a:pt x="9" y="25"/>
                      <a:pt x="11" y="26"/>
                      <a:pt x="14" y="26"/>
                    </a:cubicBezTo>
                    <a:cubicBezTo>
                      <a:pt x="15" y="26"/>
                      <a:pt x="16" y="26"/>
                      <a:pt x="17" y="26"/>
                    </a:cubicBezTo>
                    <a:cubicBezTo>
                      <a:pt x="19" y="26"/>
                      <a:pt x="20" y="25"/>
                      <a:pt x="21" y="25"/>
                    </a:cubicBezTo>
                    <a:cubicBezTo>
                      <a:pt x="22" y="21"/>
                      <a:pt x="22" y="21"/>
                      <a:pt x="22" y="21"/>
                    </a:cubicBezTo>
                    <a:lnTo>
                      <a:pt x="15" y="2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" name="Freeform 15"/>
              <p:cNvSpPr/>
              <p:nvPr/>
            </p:nvSpPr>
            <p:spPr bwMode="auto">
              <a:xfrm>
                <a:off x="391584" y="908947"/>
                <a:ext cx="34095" cy="37116"/>
              </a:xfrm>
              <a:custGeom>
                <a:avLst/>
                <a:gdLst>
                  <a:gd name="T0" fmla="*/ 0 w 79"/>
                  <a:gd name="T1" fmla="*/ 67 h 86"/>
                  <a:gd name="T2" fmla="*/ 24 w 79"/>
                  <a:gd name="T3" fmla="*/ 0 h 86"/>
                  <a:gd name="T4" fmla="*/ 36 w 79"/>
                  <a:gd name="T5" fmla="*/ 5 h 86"/>
                  <a:gd name="T6" fmla="*/ 48 w 79"/>
                  <a:gd name="T7" fmla="*/ 60 h 86"/>
                  <a:gd name="T8" fmla="*/ 64 w 79"/>
                  <a:gd name="T9" fmla="*/ 14 h 86"/>
                  <a:gd name="T10" fmla="*/ 79 w 79"/>
                  <a:gd name="T11" fmla="*/ 19 h 86"/>
                  <a:gd name="T12" fmla="*/ 55 w 79"/>
                  <a:gd name="T13" fmla="*/ 86 h 86"/>
                  <a:gd name="T14" fmla="*/ 41 w 79"/>
                  <a:gd name="T15" fmla="*/ 81 h 86"/>
                  <a:gd name="T16" fmla="*/ 29 w 79"/>
                  <a:gd name="T17" fmla="*/ 26 h 86"/>
                  <a:gd name="T18" fmla="*/ 12 w 79"/>
                  <a:gd name="T19" fmla="*/ 72 h 86"/>
                  <a:gd name="T20" fmla="*/ 0 w 79"/>
                  <a:gd name="T21" fmla="*/ 6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9" h="86">
                    <a:moveTo>
                      <a:pt x="0" y="67"/>
                    </a:moveTo>
                    <a:lnTo>
                      <a:pt x="24" y="0"/>
                    </a:lnTo>
                    <a:lnTo>
                      <a:pt x="36" y="5"/>
                    </a:lnTo>
                    <a:lnTo>
                      <a:pt x="48" y="60"/>
                    </a:lnTo>
                    <a:lnTo>
                      <a:pt x="64" y="14"/>
                    </a:lnTo>
                    <a:lnTo>
                      <a:pt x="79" y="19"/>
                    </a:lnTo>
                    <a:lnTo>
                      <a:pt x="55" y="86"/>
                    </a:lnTo>
                    <a:lnTo>
                      <a:pt x="41" y="81"/>
                    </a:lnTo>
                    <a:lnTo>
                      <a:pt x="29" y="26"/>
                    </a:lnTo>
                    <a:lnTo>
                      <a:pt x="12" y="72"/>
                    </a:lnTo>
                    <a:lnTo>
                      <a:pt x="0" y="67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" name="Freeform 16"/>
              <p:cNvSpPr/>
              <p:nvPr/>
            </p:nvSpPr>
            <p:spPr bwMode="auto">
              <a:xfrm>
                <a:off x="303110" y="850684"/>
                <a:ext cx="39705" cy="38842"/>
              </a:xfrm>
              <a:custGeom>
                <a:avLst/>
                <a:gdLst>
                  <a:gd name="T0" fmla="*/ 0 w 92"/>
                  <a:gd name="T1" fmla="*/ 47 h 90"/>
                  <a:gd name="T2" fmla="*/ 56 w 92"/>
                  <a:gd name="T3" fmla="*/ 0 h 90"/>
                  <a:gd name="T4" fmla="*/ 66 w 92"/>
                  <a:gd name="T5" fmla="*/ 12 h 90"/>
                  <a:gd name="T6" fmla="*/ 47 w 92"/>
                  <a:gd name="T7" fmla="*/ 64 h 90"/>
                  <a:gd name="T8" fmla="*/ 85 w 92"/>
                  <a:gd name="T9" fmla="*/ 33 h 90"/>
                  <a:gd name="T10" fmla="*/ 92 w 92"/>
                  <a:gd name="T11" fmla="*/ 43 h 90"/>
                  <a:gd name="T12" fmla="*/ 37 w 92"/>
                  <a:gd name="T13" fmla="*/ 90 h 90"/>
                  <a:gd name="T14" fmla="*/ 28 w 92"/>
                  <a:gd name="T15" fmla="*/ 78 h 90"/>
                  <a:gd name="T16" fmla="*/ 45 w 92"/>
                  <a:gd name="T17" fmla="*/ 26 h 90"/>
                  <a:gd name="T18" fmla="*/ 9 w 92"/>
                  <a:gd name="T19" fmla="*/ 57 h 90"/>
                  <a:gd name="T20" fmla="*/ 0 w 92"/>
                  <a:gd name="T21" fmla="*/ 47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2" h="90">
                    <a:moveTo>
                      <a:pt x="0" y="47"/>
                    </a:moveTo>
                    <a:lnTo>
                      <a:pt x="56" y="0"/>
                    </a:lnTo>
                    <a:lnTo>
                      <a:pt x="66" y="12"/>
                    </a:lnTo>
                    <a:lnTo>
                      <a:pt x="47" y="64"/>
                    </a:lnTo>
                    <a:lnTo>
                      <a:pt x="85" y="33"/>
                    </a:lnTo>
                    <a:lnTo>
                      <a:pt x="92" y="43"/>
                    </a:lnTo>
                    <a:lnTo>
                      <a:pt x="37" y="90"/>
                    </a:lnTo>
                    <a:lnTo>
                      <a:pt x="28" y="78"/>
                    </a:lnTo>
                    <a:lnTo>
                      <a:pt x="45" y="26"/>
                    </a:lnTo>
                    <a:lnTo>
                      <a:pt x="9" y="57"/>
                    </a:lnTo>
                    <a:lnTo>
                      <a:pt x="0" y="47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" name="Freeform 17"/>
              <p:cNvSpPr>
                <a:spLocks noEditPoints="1"/>
              </p:cNvSpPr>
              <p:nvPr/>
            </p:nvSpPr>
            <p:spPr bwMode="auto">
              <a:xfrm>
                <a:off x="360079" y="896863"/>
                <a:ext cx="32800" cy="32800"/>
              </a:xfrm>
              <a:custGeom>
                <a:avLst/>
                <a:gdLst>
                  <a:gd name="T0" fmla="*/ 15 w 32"/>
                  <a:gd name="T1" fmla="*/ 6 h 32"/>
                  <a:gd name="T2" fmla="*/ 21 w 32"/>
                  <a:gd name="T3" fmla="*/ 7 h 32"/>
                  <a:gd name="T4" fmla="*/ 25 w 32"/>
                  <a:gd name="T5" fmla="*/ 13 h 32"/>
                  <a:gd name="T6" fmla="*/ 23 w 32"/>
                  <a:gd name="T7" fmla="*/ 20 h 32"/>
                  <a:gd name="T8" fmla="*/ 17 w 32"/>
                  <a:gd name="T9" fmla="*/ 26 h 32"/>
                  <a:gd name="T10" fmla="*/ 11 w 32"/>
                  <a:gd name="T11" fmla="*/ 25 h 32"/>
                  <a:gd name="T12" fmla="*/ 7 w 32"/>
                  <a:gd name="T13" fmla="*/ 20 h 32"/>
                  <a:gd name="T14" fmla="*/ 9 w 32"/>
                  <a:gd name="T15" fmla="*/ 12 h 32"/>
                  <a:gd name="T16" fmla="*/ 15 w 32"/>
                  <a:gd name="T17" fmla="*/ 6 h 32"/>
                  <a:gd name="T18" fmla="*/ 1 w 32"/>
                  <a:gd name="T19" fmla="*/ 20 h 32"/>
                  <a:gd name="T20" fmla="*/ 8 w 32"/>
                  <a:gd name="T21" fmla="*/ 29 h 32"/>
                  <a:gd name="T22" fmla="*/ 19 w 32"/>
                  <a:gd name="T23" fmla="*/ 31 h 32"/>
                  <a:gd name="T24" fmla="*/ 29 w 32"/>
                  <a:gd name="T25" fmla="*/ 24 h 32"/>
                  <a:gd name="T26" fmla="*/ 31 w 32"/>
                  <a:gd name="T27" fmla="*/ 12 h 32"/>
                  <a:gd name="T28" fmla="*/ 24 w 32"/>
                  <a:gd name="T29" fmla="*/ 3 h 32"/>
                  <a:gd name="T30" fmla="*/ 18 w 32"/>
                  <a:gd name="T31" fmla="*/ 1 h 32"/>
                  <a:gd name="T32" fmla="*/ 13 w 32"/>
                  <a:gd name="T33" fmla="*/ 1 h 32"/>
                  <a:gd name="T34" fmla="*/ 8 w 32"/>
                  <a:gd name="T35" fmla="*/ 3 h 32"/>
                  <a:gd name="T36" fmla="*/ 3 w 32"/>
                  <a:gd name="T37" fmla="*/ 9 h 32"/>
                  <a:gd name="T38" fmla="*/ 1 w 32"/>
                  <a:gd name="T39" fmla="*/ 2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2" h="32">
                    <a:moveTo>
                      <a:pt x="15" y="6"/>
                    </a:moveTo>
                    <a:cubicBezTo>
                      <a:pt x="17" y="6"/>
                      <a:pt x="19" y="6"/>
                      <a:pt x="21" y="7"/>
                    </a:cubicBezTo>
                    <a:cubicBezTo>
                      <a:pt x="24" y="9"/>
                      <a:pt x="25" y="10"/>
                      <a:pt x="25" y="13"/>
                    </a:cubicBezTo>
                    <a:cubicBezTo>
                      <a:pt x="26" y="15"/>
                      <a:pt x="25" y="17"/>
                      <a:pt x="23" y="20"/>
                    </a:cubicBezTo>
                    <a:cubicBezTo>
                      <a:pt x="21" y="23"/>
                      <a:pt x="19" y="25"/>
                      <a:pt x="17" y="26"/>
                    </a:cubicBezTo>
                    <a:cubicBezTo>
                      <a:pt x="15" y="27"/>
                      <a:pt x="13" y="26"/>
                      <a:pt x="11" y="25"/>
                    </a:cubicBezTo>
                    <a:cubicBezTo>
                      <a:pt x="8" y="24"/>
                      <a:pt x="7" y="22"/>
                      <a:pt x="7" y="20"/>
                    </a:cubicBezTo>
                    <a:cubicBezTo>
                      <a:pt x="6" y="17"/>
                      <a:pt x="7" y="15"/>
                      <a:pt x="9" y="12"/>
                    </a:cubicBezTo>
                    <a:cubicBezTo>
                      <a:pt x="11" y="9"/>
                      <a:pt x="13" y="7"/>
                      <a:pt x="15" y="6"/>
                    </a:cubicBezTo>
                    <a:close/>
                    <a:moveTo>
                      <a:pt x="1" y="20"/>
                    </a:moveTo>
                    <a:cubicBezTo>
                      <a:pt x="2" y="24"/>
                      <a:pt x="4" y="27"/>
                      <a:pt x="8" y="29"/>
                    </a:cubicBezTo>
                    <a:cubicBezTo>
                      <a:pt x="12" y="32"/>
                      <a:pt x="15" y="32"/>
                      <a:pt x="19" y="31"/>
                    </a:cubicBezTo>
                    <a:cubicBezTo>
                      <a:pt x="23" y="30"/>
                      <a:pt x="26" y="28"/>
                      <a:pt x="29" y="24"/>
                    </a:cubicBezTo>
                    <a:cubicBezTo>
                      <a:pt x="31" y="20"/>
                      <a:pt x="32" y="16"/>
                      <a:pt x="31" y="12"/>
                    </a:cubicBezTo>
                    <a:cubicBezTo>
                      <a:pt x="30" y="8"/>
                      <a:pt x="28" y="5"/>
                      <a:pt x="24" y="3"/>
                    </a:cubicBezTo>
                    <a:cubicBezTo>
                      <a:pt x="22" y="2"/>
                      <a:pt x="20" y="1"/>
                      <a:pt x="18" y="1"/>
                    </a:cubicBezTo>
                    <a:cubicBezTo>
                      <a:pt x="16" y="0"/>
                      <a:pt x="15" y="0"/>
                      <a:pt x="13" y="1"/>
                    </a:cubicBezTo>
                    <a:cubicBezTo>
                      <a:pt x="11" y="1"/>
                      <a:pt x="10" y="2"/>
                      <a:pt x="8" y="3"/>
                    </a:cubicBezTo>
                    <a:cubicBezTo>
                      <a:pt x="7" y="4"/>
                      <a:pt x="5" y="6"/>
                      <a:pt x="3" y="9"/>
                    </a:cubicBezTo>
                    <a:cubicBezTo>
                      <a:pt x="1" y="13"/>
                      <a:pt x="0" y="17"/>
                      <a:pt x="1" y="2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" name="Freeform 18"/>
              <p:cNvSpPr>
                <a:spLocks noEditPoints="1"/>
              </p:cNvSpPr>
              <p:nvPr/>
            </p:nvSpPr>
            <p:spPr bwMode="auto">
              <a:xfrm>
                <a:off x="327279" y="873989"/>
                <a:ext cx="34958" cy="34958"/>
              </a:xfrm>
              <a:custGeom>
                <a:avLst/>
                <a:gdLst>
                  <a:gd name="T0" fmla="*/ 24 w 34"/>
                  <a:gd name="T1" fmla="*/ 9 h 34"/>
                  <a:gd name="T2" fmla="*/ 27 w 34"/>
                  <a:gd name="T3" fmla="*/ 13 h 34"/>
                  <a:gd name="T4" fmla="*/ 28 w 34"/>
                  <a:gd name="T5" fmla="*/ 15 h 34"/>
                  <a:gd name="T6" fmla="*/ 28 w 34"/>
                  <a:gd name="T7" fmla="*/ 19 h 34"/>
                  <a:gd name="T8" fmla="*/ 25 w 34"/>
                  <a:gd name="T9" fmla="*/ 23 h 34"/>
                  <a:gd name="T10" fmla="*/ 21 w 34"/>
                  <a:gd name="T11" fmla="*/ 27 h 34"/>
                  <a:gd name="T12" fmla="*/ 18 w 34"/>
                  <a:gd name="T13" fmla="*/ 28 h 34"/>
                  <a:gd name="T14" fmla="*/ 15 w 34"/>
                  <a:gd name="T15" fmla="*/ 28 h 34"/>
                  <a:gd name="T16" fmla="*/ 12 w 34"/>
                  <a:gd name="T17" fmla="*/ 25 h 34"/>
                  <a:gd name="T18" fmla="*/ 8 w 34"/>
                  <a:gd name="T19" fmla="*/ 23 h 34"/>
                  <a:gd name="T20" fmla="*/ 21 w 34"/>
                  <a:gd name="T21" fmla="*/ 7 h 34"/>
                  <a:gd name="T22" fmla="*/ 24 w 34"/>
                  <a:gd name="T23" fmla="*/ 9 h 34"/>
                  <a:gd name="T24" fmla="*/ 0 w 34"/>
                  <a:gd name="T25" fmla="*/ 23 h 34"/>
                  <a:gd name="T26" fmla="*/ 9 w 34"/>
                  <a:gd name="T27" fmla="*/ 30 h 34"/>
                  <a:gd name="T28" fmla="*/ 14 w 34"/>
                  <a:gd name="T29" fmla="*/ 33 h 34"/>
                  <a:gd name="T30" fmla="*/ 19 w 34"/>
                  <a:gd name="T31" fmla="*/ 34 h 34"/>
                  <a:gd name="T32" fmla="*/ 25 w 34"/>
                  <a:gd name="T33" fmla="*/ 32 h 34"/>
                  <a:gd name="T34" fmla="*/ 29 w 34"/>
                  <a:gd name="T35" fmla="*/ 28 h 34"/>
                  <a:gd name="T36" fmla="*/ 33 w 34"/>
                  <a:gd name="T37" fmla="*/ 21 h 34"/>
                  <a:gd name="T38" fmla="*/ 34 w 34"/>
                  <a:gd name="T39" fmla="*/ 16 h 34"/>
                  <a:gd name="T40" fmla="*/ 33 w 34"/>
                  <a:gd name="T41" fmla="*/ 11 h 34"/>
                  <a:gd name="T42" fmla="*/ 29 w 34"/>
                  <a:gd name="T43" fmla="*/ 7 h 34"/>
                  <a:gd name="T44" fmla="*/ 20 w 34"/>
                  <a:gd name="T45" fmla="*/ 0 h 34"/>
                  <a:gd name="T46" fmla="*/ 0 w 34"/>
                  <a:gd name="T47" fmla="*/ 2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4" h="34">
                    <a:moveTo>
                      <a:pt x="24" y="9"/>
                    </a:moveTo>
                    <a:cubicBezTo>
                      <a:pt x="25" y="11"/>
                      <a:pt x="27" y="12"/>
                      <a:pt x="27" y="13"/>
                    </a:cubicBezTo>
                    <a:cubicBezTo>
                      <a:pt x="28" y="14"/>
                      <a:pt x="28" y="14"/>
                      <a:pt x="28" y="15"/>
                    </a:cubicBezTo>
                    <a:cubicBezTo>
                      <a:pt x="29" y="16"/>
                      <a:pt x="28" y="18"/>
                      <a:pt x="28" y="19"/>
                    </a:cubicBezTo>
                    <a:cubicBezTo>
                      <a:pt x="27" y="20"/>
                      <a:pt x="26" y="22"/>
                      <a:pt x="25" y="23"/>
                    </a:cubicBezTo>
                    <a:cubicBezTo>
                      <a:pt x="23" y="25"/>
                      <a:pt x="22" y="26"/>
                      <a:pt x="21" y="27"/>
                    </a:cubicBezTo>
                    <a:cubicBezTo>
                      <a:pt x="20" y="28"/>
                      <a:pt x="18" y="28"/>
                      <a:pt x="18" y="28"/>
                    </a:cubicBezTo>
                    <a:cubicBezTo>
                      <a:pt x="17" y="28"/>
                      <a:pt x="16" y="28"/>
                      <a:pt x="15" y="28"/>
                    </a:cubicBezTo>
                    <a:cubicBezTo>
                      <a:pt x="14" y="27"/>
                      <a:pt x="13" y="27"/>
                      <a:pt x="12" y="25"/>
                    </a:cubicBezTo>
                    <a:cubicBezTo>
                      <a:pt x="8" y="23"/>
                      <a:pt x="8" y="23"/>
                      <a:pt x="8" y="23"/>
                    </a:cubicBezTo>
                    <a:cubicBezTo>
                      <a:pt x="21" y="7"/>
                      <a:pt x="21" y="7"/>
                      <a:pt x="21" y="7"/>
                    </a:cubicBezTo>
                    <a:lnTo>
                      <a:pt x="24" y="9"/>
                    </a:lnTo>
                    <a:close/>
                    <a:moveTo>
                      <a:pt x="0" y="23"/>
                    </a:moveTo>
                    <a:cubicBezTo>
                      <a:pt x="9" y="30"/>
                      <a:pt x="9" y="30"/>
                      <a:pt x="9" y="30"/>
                    </a:cubicBezTo>
                    <a:cubicBezTo>
                      <a:pt x="11" y="31"/>
                      <a:pt x="12" y="32"/>
                      <a:pt x="14" y="33"/>
                    </a:cubicBezTo>
                    <a:cubicBezTo>
                      <a:pt x="15" y="34"/>
                      <a:pt x="17" y="34"/>
                      <a:pt x="19" y="34"/>
                    </a:cubicBezTo>
                    <a:cubicBezTo>
                      <a:pt x="21" y="34"/>
                      <a:pt x="23" y="33"/>
                      <a:pt x="25" y="32"/>
                    </a:cubicBezTo>
                    <a:cubicBezTo>
                      <a:pt x="26" y="31"/>
                      <a:pt x="28" y="29"/>
                      <a:pt x="29" y="28"/>
                    </a:cubicBezTo>
                    <a:cubicBezTo>
                      <a:pt x="31" y="25"/>
                      <a:pt x="33" y="23"/>
                      <a:pt x="33" y="21"/>
                    </a:cubicBezTo>
                    <a:cubicBezTo>
                      <a:pt x="34" y="20"/>
                      <a:pt x="34" y="18"/>
                      <a:pt x="34" y="16"/>
                    </a:cubicBezTo>
                    <a:cubicBezTo>
                      <a:pt x="34" y="14"/>
                      <a:pt x="34" y="12"/>
                      <a:pt x="33" y="11"/>
                    </a:cubicBezTo>
                    <a:cubicBezTo>
                      <a:pt x="32" y="10"/>
                      <a:pt x="31" y="8"/>
                      <a:pt x="29" y="7"/>
                    </a:cubicBezTo>
                    <a:cubicBezTo>
                      <a:pt x="20" y="0"/>
                      <a:pt x="20" y="0"/>
                      <a:pt x="20" y="0"/>
                    </a:cubicBezTo>
                    <a:lnTo>
                      <a:pt x="0" y="2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" name="Freeform 19"/>
              <p:cNvSpPr>
                <a:spLocks noEditPoints="1"/>
              </p:cNvSpPr>
              <p:nvPr/>
            </p:nvSpPr>
            <p:spPr bwMode="auto">
              <a:xfrm>
                <a:off x="282394" y="832126"/>
                <a:ext cx="36684" cy="31937"/>
              </a:xfrm>
              <a:custGeom>
                <a:avLst/>
                <a:gdLst>
                  <a:gd name="T0" fmla="*/ 38 w 85"/>
                  <a:gd name="T1" fmla="*/ 19 h 74"/>
                  <a:gd name="T2" fmla="*/ 67 w 85"/>
                  <a:gd name="T3" fmla="*/ 14 h 74"/>
                  <a:gd name="T4" fmla="*/ 50 w 85"/>
                  <a:gd name="T5" fmla="*/ 36 h 74"/>
                  <a:gd name="T6" fmla="*/ 38 w 85"/>
                  <a:gd name="T7" fmla="*/ 19 h 74"/>
                  <a:gd name="T8" fmla="*/ 85 w 85"/>
                  <a:gd name="T9" fmla="*/ 14 h 74"/>
                  <a:gd name="T10" fmla="*/ 78 w 85"/>
                  <a:gd name="T11" fmla="*/ 0 h 74"/>
                  <a:gd name="T12" fmla="*/ 0 w 85"/>
                  <a:gd name="T13" fmla="*/ 12 h 74"/>
                  <a:gd name="T14" fmla="*/ 10 w 85"/>
                  <a:gd name="T15" fmla="*/ 24 h 74"/>
                  <a:gd name="T16" fmla="*/ 26 w 85"/>
                  <a:gd name="T17" fmla="*/ 21 h 74"/>
                  <a:gd name="T18" fmla="*/ 40 w 85"/>
                  <a:gd name="T19" fmla="*/ 47 h 74"/>
                  <a:gd name="T20" fmla="*/ 29 w 85"/>
                  <a:gd name="T21" fmla="*/ 59 h 74"/>
                  <a:gd name="T22" fmla="*/ 38 w 85"/>
                  <a:gd name="T23" fmla="*/ 74 h 74"/>
                  <a:gd name="T24" fmla="*/ 85 w 85"/>
                  <a:gd name="T25" fmla="*/ 14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5" h="74">
                    <a:moveTo>
                      <a:pt x="38" y="19"/>
                    </a:moveTo>
                    <a:lnTo>
                      <a:pt x="67" y="14"/>
                    </a:lnTo>
                    <a:lnTo>
                      <a:pt x="50" y="36"/>
                    </a:lnTo>
                    <a:lnTo>
                      <a:pt x="38" y="19"/>
                    </a:lnTo>
                    <a:close/>
                    <a:moveTo>
                      <a:pt x="85" y="14"/>
                    </a:moveTo>
                    <a:lnTo>
                      <a:pt x="78" y="0"/>
                    </a:lnTo>
                    <a:lnTo>
                      <a:pt x="0" y="12"/>
                    </a:lnTo>
                    <a:lnTo>
                      <a:pt x="10" y="24"/>
                    </a:lnTo>
                    <a:lnTo>
                      <a:pt x="26" y="21"/>
                    </a:lnTo>
                    <a:lnTo>
                      <a:pt x="40" y="47"/>
                    </a:lnTo>
                    <a:lnTo>
                      <a:pt x="29" y="59"/>
                    </a:lnTo>
                    <a:lnTo>
                      <a:pt x="38" y="74"/>
                    </a:lnTo>
                    <a:lnTo>
                      <a:pt x="85" y="1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" name="Freeform 20"/>
              <p:cNvSpPr/>
              <p:nvPr/>
            </p:nvSpPr>
            <p:spPr bwMode="auto">
              <a:xfrm>
                <a:off x="271173" y="796305"/>
                <a:ext cx="37979" cy="32800"/>
              </a:xfrm>
              <a:custGeom>
                <a:avLst/>
                <a:gdLst>
                  <a:gd name="T0" fmla="*/ 0 w 88"/>
                  <a:gd name="T1" fmla="*/ 24 h 76"/>
                  <a:gd name="T2" fmla="*/ 66 w 88"/>
                  <a:gd name="T3" fmla="*/ 0 h 76"/>
                  <a:gd name="T4" fmla="*/ 71 w 88"/>
                  <a:gd name="T5" fmla="*/ 12 h 76"/>
                  <a:gd name="T6" fmla="*/ 45 w 88"/>
                  <a:gd name="T7" fmla="*/ 24 h 76"/>
                  <a:gd name="T8" fmla="*/ 55 w 88"/>
                  <a:gd name="T9" fmla="*/ 50 h 76"/>
                  <a:gd name="T10" fmla="*/ 83 w 88"/>
                  <a:gd name="T11" fmla="*/ 40 h 76"/>
                  <a:gd name="T12" fmla="*/ 88 w 88"/>
                  <a:gd name="T13" fmla="*/ 52 h 76"/>
                  <a:gd name="T14" fmla="*/ 19 w 88"/>
                  <a:gd name="T15" fmla="*/ 76 h 76"/>
                  <a:gd name="T16" fmla="*/ 14 w 88"/>
                  <a:gd name="T17" fmla="*/ 64 h 76"/>
                  <a:gd name="T18" fmla="*/ 43 w 88"/>
                  <a:gd name="T19" fmla="*/ 52 h 76"/>
                  <a:gd name="T20" fmla="*/ 33 w 88"/>
                  <a:gd name="T21" fmla="*/ 26 h 76"/>
                  <a:gd name="T22" fmla="*/ 5 w 88"/>
                  <a:gd name="T23" fmla="*/ 38 h 76"/>
                  <a:gd name="T24" fmla="*/ 0 w 88"/>
                  <a:gd name="T25" fmla="*/ 24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8" h="76">
                    <a:moveTo>
                      <a:pt x="0" y="24"/>
                    </a:moveTo>
                    <a:lnTo>
                      <a:pt x="66" y="0"/>
                    </a:lnTo>
                    <a:lnTo>
                      <a:pt x="71" y="12"/>
                    </a:lnTo>
                    <a:lnTo>
                      <a:pt x="45" y="24"/>
                    </a:lnTo>
                    <a:lnTo>
                      <a:pt x="55" y="50"/>
                    </a:lnTo>
                    <a:lnTo>
                      <a:pt x="83" y="40"/>
                    </a:lnTo>
                    <a:lnTo>
                      <a:pt x="88" y="52"/>
                    </a:lnTo>
                    <a:lnTo>
                      <a:pt x="19" y="76"/>
                    </a:lnTo>
                    <a:lnTo>
                      <a:pt x="14" y="64"/>
                    </a:lnTo>
                    <a:lnTo>
                      <a:pt x="43" y="52"/>
                    </a:lnTo>
                    <a:lnTo>
                      <a:pt x="33" y="26"/>
                    </a:lnTo>
                    <a:lnTo>
                      <a:pt x="5" y="38"/>
                    </a:lnTo>
                    <a:lnTo>
                      <a:pt x="0" y="2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" name="Freeform 21"/>
              <p:cNvSpPr/>
              <p:nvPr/>
            </p:nvSpPr>
            <p:spPr bwMode="auto">
              <a:xfrm>
                <a:off x="264268" y="768683"/>
                <a:ext cx="33663" cy="26326"/>
              </a:xfrm>
              <a:custGeom>
                <a:avLst/>
                <a:gdLst>
                  <a:gd name="T0" fmla="*/ 9 w 33"/>
                  <a:gd name="T1" fmla="*/ 1 h 26"/>
                  <a:gd name="T2" fmla="*/ 11 w 33"/>
                  <a:gd name="T3" fmla="*/ 7 h 26"/>
                  <a:gd name="T4" fmla="*/ 7 w 33"/>
                  <a:gd name="T5" fmla="*/ 10 h 26"/>
                  <a:gd name="T6" fmla="*/ 6 w 33"/>
                  <a:gd name="T7" fmla="*/ 15 h 26"/>
                  <a:gd name="T8" fmla="*/ 8 w 33"/>
                  <a:gd name="T9" fmla="*/ 19 h 26"/>
                  <a:gd name="T10" fmla="*/ 11 w 33"/>
                  <a:gd name="T11" fmla="*/ 20 h 26"/>
                  <a:gd name="T12" fmla="*/ 13 w 33"/>
                  <a:gd name="T13" fmla="*/ 19 h 26"/>
                  <a:gd name="T14" fmla="*/ 14 w 33"/>
                  <a:gd name="T15" fmla="*/ 16 h 26"/>
                  <a:gd name="T16" fmla="*/ 14 w 33"/>
                  <a:gd name="T17" fmla="*/ 11 h 26"/>
                  <a:gd name="T18" fmla="*/ 16 w 33"/>
                  <a:gd name="T19" fmla="*/ 4 h 26"/>
                  <a:gd name="T20" fmla="*/ 22 w 33"/>
                  <a:gd name="T21" fmla="*/ 0 h 26"/>
                  <a:gd name="T22" fmla="*/ 26 w 33"/>
                  <a:gd name="T23" fmla="*/ 1 h 26"/>
                  <a:gd name="T24" fmla="*/ 30 w 33"/>
                  <a:gd name="T25" fmla="*/ 4 h 26"/>
                  <a:gd name="T26" fmla="*/ 32 w 33"/>
                  <a:gd name="T27" fmla="*/ 10 h 26"/>
                  <a:gd name="T28" fmla="*/ 31 w 33"/>
                  <a:gd name="T29" fmla="*/ 18 h 26"/>
                  <a:gd name="T30" fmla="*/ 25 w 33"/>
                  <a:gd name="T31" fmla="*/ 22 h 26"/>
                  <a:gd name="T32" fmla="*/ 24 w 33"/>
                  <a:gd name="T33" fmla="*/ 17 h 26"/>
                  <a:gd name="T34" fmla="*/ 27 w 33"/>
                  <a:gd name="T35" fmla="*/ 14 h 26"/>
                  <a:gd name="T36" fmla="*/ 27 w 33"/>
                  <a:gd name="T37" fmla="*/ 10 h 26"/>
                  <a:gd name="T38" fmla="*/ 25 w 33"/>
                  <a:gd name="T39" fmla="*/ 7 h 26"/>
                  <a:gd name="T40" fmla="*/ 23 w 33"/>
                  <a:gd name="T41" fmla="*/ 6 h 26"/>
                  <a:gd name="T42" fmla="*/ 21 w 33"/>
                  <a:gd name="T43" fmla="*/ 7 h 26"/>
                  <a:gd name="T44" fmla="*/ 20 w 33"/>
                  <a:gd name="T45" fmla="*/ 13 h 26"/>
                  <a:gd name="T46" fmla="*/ 19 w 33"/>
                  <a:gd name="T47" fmla="*/ 20 h 26"/>
                  <a:gd name="T48" fmla="*/ 17 w 33"/>
                  <a:gd name="T49" fmla="*/ 24 h 26"/>
                  <a:gd name="T50" fmla="*/ 12 w 33"/>
                  <a:gd name="T51" fmla="*/ 26 h 26"/>
                  <a:gd name="T52" fmla="*/ 7 w 33"/>
                  <a:gd name="T53" fmla="*/ 25 h 26"/>
                  <a:gd name="T54" fmla="*/ 3 w 33"/>
                  <a:gd name="T55" fmla="*/ 22 h 26"/>
                  <a:gd name="T56" fmla="*/ 1 w 33"/>
                  <a:gd name="T57" fmla="*/ 15 h 26"/>
                  <a:gd name="T58" fmla="*/ 2 w 33"/>
                  <a:gd name="T59" fmla="*/ 6 h 26"/>
                  <a:gd name="T60" fmla="*/ 9 w 33"/>
                  <a:gd name="T61" fmla="*/ 1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3" h="26">
                    <a:moveTo>
                      <a:pt x="9" y="1"/>
                    </a:moveTo>
                    <a:cubicBezTo>
                      <a:pt x="11" y="7"/>
                      <a:pt x="11" y="7"/>
                      <a:pt x="11" y="7"/>
                    </a:cubicBezTo>
                    <a:cubicBezTo>
                      <a:pt x="9" y="8"/>
                      <a:pt x="7" y="9"/>
                      <a:pt x="7" y="10"/>
                    </a:cubicBezTo>
                    <a:cubicBezTo>
                      <a:pt x="6" y="11"/>
                      <a:pt x="6" y="13"/>
                      <a:pt x="6" y="15"/>
                    </a:cubicBezTo>
                    <a:cubicBezTo>
                      <a:pt x="6" y="16"/>
                      <a:pt x="7" y="18"/>
                      <a:pt x="8" y="19"/>
                    </a:cubicBezTo>
                    <a:cubicBezTo>
                      <a:pt x="9" y="19"/>
                      <a:pt x="10" y="20"/>
                      <a:pt x="11" y="20"/>
                    </a:cubicBezTo>
                    <a:cubicBezTo>
                      <a:pt x="12" y="19"/>
                      <a:pt x="12" y="19"/>
                      <a:pt x="13" y="19"/>
                    </a:cubicBezTo>
                    <a:cubicBezTo>
                      <a:pt x="13" y="18"/>
                      <a:pt x="14" y="17"/>
                      <a:pt x="14" y="16"/>
                    </a:cubicBezTo>
                    <a:cubicBezTo>
                      <a:pt x="14" y="16"/>
                      <a:pt x="14" y="14"/>
                      <a:pt x="14" y="11"/>
                    </a:cubicBezTo>
                    <a:cubicBezTo>
                      <a:pt x="14" y="8"/>
                      <a:pt x="15" y="6"/>
                      <a:pt x="16" y="4"/>
                    </a:cubicBezTo>
                    <a:cubicBezTo>
                      <a:pt x="17" y="2"/>
                      <a:pt x="19" y="1"/>
                      <a:pt x="22" y="0"/>
                    </a:cubicBezTo>
                    <a:cubicBezTo>
                      <a:pt x="23" y="0"/>
                      <a:pt x="25" y="0"/>
                      <a:pt x="26" y="1"/>
                    </a:cubicBezTo>
                    <a:cubicBezTo>
                      <a:pt x="28" y="1"/>
                      <a:pt x="29" y="2"/>
                      <a:pt x="30" y="4"/>
                    </a:cubicBezTo>
                    <a:cubicBezTo>
                      <a:pt x="31" y="5"/>
                      <a:pt x="31" y="7"/>
                      <a:pt x="32" y="10"/>
                    </a:cubicBezTo>
                    <a:cubicBezTo>
                      <a:pt x="33" y="13"/>
                      <a:pt x="32" y="16"/>
                      <a:pt x="31" y="18"/>
                    </a:cubicBezTo>
                    <a:cubicBezTo>
                      <a:pt x="30" y="20"/>
                      <a:pt x="28" y="22"/>
                      <a:pt x="25" y="22"/>
                    </a:cubicBezTo>
                    <a:cubicBezTo>
                      <a:pt x="24" y="17"/>
                      <a:pt x="24" y="17"/>
                      <a:pt x="24" y="17"/>
                    </a:cubicBezTo>
                    <a:cubicBezTo>
                      <a:pt x="25" y="16"/>
                      <a:pt x="26" y="15"/>
                      <a:pt x="27" y="14"/>
                    </a:cubicBezTo>
                    <a:cubicBezTo>
                      <a:pt x="27" y="13"/>
                      <a:pt x="27" y="12"/>
                      <a:pt x="27" y="10"/>
                    </a:cubicBezTo>
                    <a:cubicBezTo>
                      <a:pt x="27" y="9"/>
                      <a:pt x="26" y="7"/>
                      <a:pt x="25" y="7"/>
                    </a:cubicBezTo>
                    <a:cubicBezTo>
                      <a:pt x="24" y="6"/>
                      <a:pt x="24" y="6"/>
                      <a:pt x="23" y="6"/>
                    </a:cubicBezTo>
                    <a:cubicBezTo>
                      <a:pt x="22" y="6"/>
                      <a:pt x="22" y="6"/>
                      <a:pt x="21" y="7"/>
                    </a:cubicBezTo>
                    <a:cubicBezTo>
                      <a:pt x="21" y="8"/>
                      <a:pt x="21" y="10"/>
                      <a:pt x="20" y="13"/>
                    </a:cubicBezTo>
                    <a:cubicBezTo>
                      <a:pt x="20" y="16"/>
                      <a:pt x="20" y="18"/>
                      <a:pt x="19" y="20"/>
                    </a:cubicBezTo>
                    <a:cubicBezTo>
                      <a:pt x="19" y="21"/>
                      <a:pt x="18" y="23"/>
                      <a:pt x="17" y="24"/>
                    </a:cubicBezTo>
                    <a:cubicBezTo>
                      <a:pt x="16" y="25"/>
                      <a:pt x="14" y="25"/>
                      <a:pt x="12" y="26"/>
                    </a:cubicBezTo>
                    <a:cubicBezTo>
                      <a:pt x="11" y="26"/>
                      <a:pt x="9" y="26"/>
                      <a:pt x="7" y="25"/>
                    </a:cubicBezTo>
                    <a:cubicBezTo>
                      <a:pt x="6" y="24"/>
                      <a:pt x="4" y="23"/>
                      <a:pt x="3" y="22"/>
                    </a:cubicBezTo>
                    <a:cubicBezTo>
                      <a:pt x="2" y="20"/>
                      <a:pt x="1" y="18"/>
                      <a:pt x="1" y="15"/>
                    </a:cubicBezTo>
                    <a:cubicBezTo>
                      <a:pt x="0" y="12"/>
                      <a:pt x="0" y="9"/>
                      <a:pt x="2" y="6"/>
                    </a:cubicBezTo>
                    <a:cubicBezTo>
                      <a:pt x="3" y="4"/>
                      <a:pt x="6" y="2"/>
                      <a:pt x="9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" name="Freeform 22"/>
              <p:cNvSpPr/>
              <p:nvPr/>
            </p:nvSpPr>
            <p:spPr bwMode="auto">
              <a:xfrm>
                <a:off x="477469" y="920168"/>
                <a:ext cx="26758" cy="32800"/>
              </a:xfrm>
              <a:custGeom>
                <a:avLst/>
                <a:gdLst>
                  <a:gd name="T0" fmla="*/ 0 w 26"/>
                  <a:gd name="T1" fmla="*/ 3 h 32"/>
                  <a:gd name="T2" fmla="*/ 6 w 26"/>
                  <a:gd name="T3" fmla="*/ 2 h 32"/>
                  <a:gd name="T4" fmla="*/ 8 w 26"/>
                  <a:gd name="T5" fmla="*/ 18 h 32"/>
                  <a:gd name="T6" fmla="*/ 8 w 26"/>
                  <a:gd name="T7" fmla="*/ 23 h 32"/>
                  <a:gd name="T8" fmla="*/ 10 w 26"/>
                  <a:gd name="T9" fmla="*/ 26 h 32"/>
                  <a:gd name="T10" fmla="*/ 14 w 26"/>
                  <a:gd name="T11" fmla="*/ 27 h 32"/>
                  <a:gd name="T12" fmla="*/ 18 w 26"/>
                  <a:gd name="T13" fmla="*/ 25 h 32"/>
                  <a:gd name="T14" fmla="*/ 20 w 26"/>
                  <a:gd name="T15" fmla="*/ 23 h 32"/>
                  <a:gd name="T16" fmla="*/ 19 w 26"/>
                  <a:gd name="T17" fmla="*/ 17 h 32"/>
                  <a:gd name="T18" fmla="*/ 18 w 26"/>
                  <a:gd name="T19" fmla="*/ 1 h 32"/>
                  <a:gd name="T20" fmla="*/ 24 w 26"/>
                  <a:gd name="T21" fmla="*/ 0 h 32"/>
                  <a:gd name="T22" fmla="*/ 25 w 26"/>
                  <a:gd name="T23" fmla="*/ 16 h 32"/>
                  <a:gd name="T24" fmla="*/ 26 w 26"/>
                  <a:gd name="T25" fmla="*/ 24 h 32"/>
                  <a:gd name="T26" fmla="*/ 24 w 26"/>
                  <a:gd name="T27" fmla="*/ 28 h 32"/>
                  <a:gd name="T28" fmla="*/ 21 w 26"/>
                  <a:gd name="T29" fmla="*/ 30 h 32"/>
                  <a:gd name="T30" fmla="*/ 15 w 26"/>
                  <a:gd name="T31" fmla="*/ 32 h 32"/>
                  <a:gd name="T32" fmla="*/ 8 w 26"/>
                  <a:gd name="T33" fmla="*/ 31 h 32"/>
                  <a:gd name="T34" fmla="*/ 5 w 26"/>
                  <a:gd name="T35" fmla="*/ 29 h 32"/>
                  <a:gd name="T36" fmla="*/ 3 w 26"/>
                  <a:gd name="T37" fmla="*/ 26 h 32"/>
                  <a:gd name="T38" fmla="*/ 1 w 26"/>
                  <a:gd name="T39" fmla="*/ 18 h 32"/>
                  <a:gd name="T40" fmla="*/ 0 w 26"/>
                  <a:gd name="T41" fmla="*/ 3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6" h="32">
                    <a:moveTo>
                      <a:pt x="0" y="3"/>
                    </a:moveTo>
                    <a:cubicBezTo>
                      <a:pt x="6" y="2"/>
                      <a:pt x="6" y="2"/>
                      <a:pt x="6" y="2"/>
                    </a:cubicBezTo>
                    <a:cubicBezTo>
                      <a:pt x="8" y="18"/>
                      <a:pt x="8" y="18"/>
                      <a:pt x="8" y="18"/>
                    </a:cubicBezTo>
                    <a:cubicBezTo>
                      <a:pt x="8" y="21"/>
                      <a:pt x="8" y="22"/>
                      <a:pt x="8" y="23"/>
                    </a:cubicBezTo>
                    <a:cubicBezTo>
                      <a:pt x="9" y="24"/>
                      <a:pt x="9" y="25"/>
                      <a:pt x="10" y="26"/>
                    </a:cubicBezTo>
                    <a:cubicBezTo>
                      <a:pt x="11" y="27"/>
                      <a:pt x="13" y="27"/>
                      <a:pt x="14" y="27"/>
                    </a:cubicBezTo>
                    <a:cubicBezTo>
                      <a:pt x="16" y="27"/>
                      <a:pt x="17" y="26"/>
                      <a:pt x="18" y="25"/>
                    </a:cubicBezTo>
                    <a:cubicBezTo>
                      <a:pt x="19" y="25"/>
                      <a:pt x="20" y="24"/>
                      <a:pt x="20" y="23"/>
                    </a:cubicBezTo>
                    <a:cubicBezTo>
                      <a:pt x="20" y="22"/>
                      <a:pt x="20" y="20"/>
                      <a:pt x="19" y="17"/>
                    </a:cubicBezTo>
                    <a:cubicBezTo>
                      <a:pt x="18" y="1"/>
                      <a:pt x="18" y="1"/>
                      <a:pt x="18" y="1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5" y="16"/>
                      <a:pt x="25" y="16"/>
                      <a:pt x="25" y="16"/>
                    </a:cubicBezTo>
                    <a:cubicBezTo>
                      <a:pt x="26" y="20"/>
                      <a:pt x="26" y="22"/>
                      <a:pt x="26" y="24"/>
                    </a:cubicBezTo>
                    <a:cubicBezTo>
                      <a:pt x="25" y="25"/>
                      <a:pt x="25" y="27"/>
                      <a:pt x="24" y="28"/>
                    </a:cubicBezTo>
                    <a:cubicBezTo>
                      <a:pt x="23" y="29"/>
                      <a:pt x="22" y="30"/>
                      <a:pt x="21" y="30"/>
                    </a:cubicBezTo>
                    <a:cubicBezTo>
                      <a:pt x="19" y="31"/>
                      <a:pt x="17" y="32"/>
                      <a:pt x="15" y="32"/>
                    </a:cubicBezTo>
                    <a:cubicBezTo>
                      <a:pt x="12" y="32"/>
                      <a:pt x="10" y="32"/>
                      <a:pt x="8" y="31"/>
                    </a:cubicBezTo>
                    <a:cubicBezTo>
                      <a:pt x="7" y="31"/>
                      <a:pt x="6" y="30"/>
                      <a:pt x="5" y="29"/>
                    </a:cubicBezTo>
                    <a:cubicBezTo>
                      <a:pt x="4" y="28"/>
                      <a:pt x="3" y="27"/>
                      <a:pt x="3" y="26"/>
                    </a:cubicBezTo>
                    <a:cubicBezTo>
                      <a:pt x="2" y="24"/>
                      <a:pt x="2" y="22"/>
                      <a:pt x="1" y="18"/>
                    </a:cubicBezTo>
                    <a:lnTo>
                      <a:pt x="0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" name="Freeform 23"/>
              <p:cNvSpPr/>
              <p:nvPr/>
            </p:nvSpPr>
            <p:spPr bwMode="auto">
              <a:xfrm>
                <a:off x="508111" y="913263"/>
                <a:ext cx="32800" cy="35821"/>
              </a:xfrm>
              <a:custGeom>
                <a:avLst/>
                <a:gdLst>
                  <a:gd name="T0" fmla="*/ 21 w 76"/>
                  <a:gd name="T1" fmla="*/ 83 h 83"/>
                  <a:gd name="T2" fmla="*/ 0 w 76"/>
                  <a:gd name="T3" fmla="*/ 14 h 83"/>
                  <a:gd name="T4" fmla="*/ 14 w 76"/>
                  <a:gd name="T5" fmla="*/ 12 h 83"/>
                  <a:gd name="T6" fmla="*/ 57 w 76"/>
                  <a:gd name="T7" fmla="*/ 50 h 83"/>
                  <a:gd name="T8" fmla="*/ 43 w 76"/>
                  <a:gd name="T9" fmla="*/ 2 h 83"/>
                  <a:gd name="T10" fmla="*/ 55 w 76"/>
                  <a:gd name="T11" fmla="*/ 0 h 83"/>
                  <a:gd name="T12" fmla="*/ 76 w 76"/>
                  <a:gd name="T13" fmla="*/ 69 h 83"/>
                  <a:gd name="T14" fmla="*/ 62 w 76"/>
                  <a:gd name="T15" fmla="*/ 71 h 83"/>
                  <a:gd name="T16" fmla="*/ 21 w 76"/>
                  <a:gd name="T17" fmla="*/ 35 h 83"/>
                  <a:gd name="T18" fmla="*/ 33 w 76"/>
                  <a:gd name="T19" fmla="*/ 81 h 83"/>
                  <a:gd name="T20" fmla="*/ 21 w 76"/>
                  <a:gd name="T21" fmla="*/ 83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6" h="83">
                    <a:moveTo>
                      <a:pt x="21" y="83"/>
                    </a:moveTo>
                    <a:lnTo>
                      <a:pt x="0" y="14"/>
                    </a:lnTo>
                    <a:lnTo>
                      <a:pt x="14" y="12"/>
                    </a:lnTo>
                    <a:lnTo>
                      <a:pt x="57" y="50"/>
                    </a:lnTo>
                    <a:lnTo>
                      <a:pt x="43" y="2"/>
                    </a:lnTo>
                    <a:lnTo>
                      <a:pt x="55" y="0"/>
                    </a:lnTo>
                    <a:lnTo>
                      <a:pt x="76" y="69"/>
                    </a:lnTo>
                    <a:lnTo>
                      <a:pt x="62" y="71"/>
                    </a:lnTo>
                    <a:lnTo>
                      <a:pt x="21" y="35"/>
                    </a:lnTo>
                    <a:lnTo>
                      <a:pt x="33" y="81"/>
                    </a:lnTo>
                    <a:lnTo>
                      <a:pt x="21" y="8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" name="Freeform 24"/>
              <p:cNvSpPr/>
              <p:nvPr/>
            </p:nvSpPr>
            <p:spPr bwMode="auto">
              <a:xfrm>
                <a:off x="538753" y="908084"/>
                <a:ext cx="17263" cy="30642"/>
              </a:xfrm>
              <a:custGeom>
                <a:avLst/>
                <a:gdLst>
                  <a:gd name="T0" fmla="*/ 26 w 40"/>
                  <a:gd name="T1" fmla="*/ 71 h 71"/>
                  <a:gd name="T2" fmla="*/ 0 w 40"/>
                  <a:gd name="T3" fmla="*/ 5 h 71"/>
                  <a:gd name="T4" fmla="*/ 12 w 40"/>
                  <a:gd name="T5" fmla="*/ 0 h 71"/>
                  <a:gd name="T6" fmla="*/ 40 w 40"/>
                  <a:gd name="T7" fmla="*/ 66 h 71"/>
                  <a:gd name="T8" fmla="*/ 26 w 40"/>
                  <a:gd name="T9" fmla="*/ 71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71">
                    <a:moveTo>
                      <a:pt x="26" y="71"/>
                    </a:moveTo>
                    <a:lnTo>
                      <a:pt x="0" y="5"/>
                    </a:lnTo>
                    <a:lnTo>
                      <a:pt x="12" y="0"/>
                    </a:lnTo>
                    <a:lnTo>
                      <a:pt x="40" y="66"/>
                    </a:lnTo>
                    <a:lnTo>
                      <a:pt x="26" y="7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" name="Freeform 25"/>
              <p:cNvSpPr/>
              <p:nvPr/>
            </p:nvSpPr>
            <p:spPr bwMode="auto">
              <a:xfrm>
                <a:off x="546953" y="893842"/>
                <a:ext cx="30642" cy="34526"/>
              </a:xfrm>
              <a:custGeom>
                <a:avLst/>
                <a:gdLst>
                  <a:gd name="T0" fmla="*/ 57 w 71"/>
                  <a:gd name="T1" fmla="*/ 80 h 80"/>
                  <a:gd name="T2" fmla="*/ 0 w 71"/>
                  <a:gd name="T3" fmla="*/ 30 h 80"/>
                  <a:gd name="T4" fmla="*/ 14 w 71"/>
                  <a:gd name="T5" fmla="*/ 23 h 80"/>
                  <a:gd name="T6" fmla="*/ 57 w 71"/>
                  <a:gd name="T7" fmla="*/ 61 h 80"/>
                  <a:gd name="T8" fmla="*/ 45 w 71"/>
                  <a:gd name="T9" fmla="*/ 7 h 80"/>
                  <a:gd name="T10" fmla="*/ 59 w 71"/>
                  <a:gd name="T11" fmla="*/ 0 h 80"/>
                  <a:gd name="T12" fmla="*/ 71 w 71"/>
                  <a:gd name="T13" fmla="*/ 73 h 80"/>
                  <a:gd name="T14" fmla="*/ 57 w 71"/>
                  <a:gd name="T15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1" h="80">
                    <a:moveTo>
                      <a:pt x="57" y="80"/>
                    </a:moveTo>
                    <a:lnTo>
                      <a:pt x="0" y="30"/>
                    </a:lnTo>
                    <a:lnTo>
                      <a:pt x="14" y="23"/>
                    </a:lnTo>
                    <a:lnTo>
                      <a:pt x="57" y="61"/>
                    </a:lnTo>
                    <a:lnTo>
                      <a:pt x="45" y="7"/>
                    </a:lnTo>
                    <a:lnTo>
                      <a:pt x="59" y="0"/>
                    </a:lnTo>
                    <a:lnTo>
                      <a:pt x="71" y="73"/>
                    </a:lnTo>
                    <a:lnTo>
                      <a:pt x="57" y="8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" name="Freeform 26"/>
              <p:cNvSpPr/>
              <p:nvPr/>
            </p:nvSpPr>
            <p:spPr bwMode="auto">
              <a:xfrm>
                <a:off x="574574" y="877442"/>
                <a:ext cx="37979" cy="37547"/>
              </a:xfrm>
              <a:custGeom>
                <a:avLst/>
                <a:gdLst>
                  <a:gd name="T0" fmla="*/ 45 w 88"/>
                  <a:gd name="T1" fmla="*/ 87 h 87"/>
                  <a:gd name="T2" fmla="*/ 0 w 88"/>
                  <a:gd name="T3" fmla="*/ 33 h 87"/>
                  <a:gd name="T4" fmla="*/ 43 w 88"/>
                  <a:gd name="T5" fmla="*/ 0 h 87"/>
                  <a:gd name="T6" fmla="*/ 50 w 88"/>
                  <a:gd name="T7" fmla="*/ 9 h 87"/>
                  <a:gd name="T8" fmla="*/ 19 w 88"/>
                  <a:gd name="T9" fmla="*/ 33 h 87"/>
                  <a:gd name="T10" fmla="*/ 28 w 88"/>
                  <a:gd name="T11" fmla="*/ 45 h 87"/>
                  <a:gd name="T12" fmla="*/ 57 w 88"/>
                  <a:gd name="T13" fmla="*/ 23 h 87"/>
                  <a:gd name="T14" fmla="*/ 66 w 88"/>
                  <a:gd name="T15" fmla="*/ 33 h 87"/>
                  <a:gd name="T16" fmla="*/ 38 w 88"/>
                  <a:gd name="T17" fmla="*/ 54 h 87"/>
                  <a:gd name="T18" fmla="*/ 50 w 88"/>
                  <a:gd name="T19" fmla="*/ 68 h 87"/>
                  <a:gd name="T20" fmla="*/ 80 w 88"/>
                  <a:gd name="T21" fmla="*/ 45 h 87"/>
                  <a:gd name="T22" fmla="*/ 88 w 88"/>
                  <a:gd name="T23" fmla="*/ 54 h 87"/>
                  <a:gd name="T24" fmla="*/ 45 w 88"/>
                  <a:gd name="T25" fmla="*/ 87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8" h="87">
                    <a:moveTo>
                      <a:pt x="45" y="87"/>
                    </a:moveTo>
                    <a:lnTo>
                      <a:pt x="0" y="33"/>
                    </a:lnTo>
                    <a:lnTo>
                      <a:pt x="43" y="0"/>
                    </a:lnTo>
                    <a:lnTo>
                      <a:pt x="50" y="9"/>
                    </a:lnTo>
                    <a:lnTo>
                      <a:pt x="19" y="33"/>
                    </a:lnTo>
                    <a:lnTo>
                      <a:pt x="28" y="45"/>
                    </a:lnTo>
                    <a:lnTo>
                      <a:pt x="57" y="23"/>
                    </a:lnTo>
                    <a:lnTo>
                      <a:pt x="66" y="33"/>
                    </a:lnTo>
                    <a:lnTo>
                      <a:pt x="38" y="54"/>
                    </a:lnTo>
                    <a:lnTo>
                      <a:pt x="50" y="68"/>
                    </a:lnTo>
                    <a:lnTo>
                      <a:pt x="80" y="45"/>
                    </a:lnTo>
                    <a:lnTo>
                      <a:pt x="88" y="54"/>
                    </a:lnTo>
                    <a:lnTo>
                      <a:pt x="45" y="87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" name="Freeform 27"/>
              <p:cNvSpPr>
                <a:spLocks noEditPoints="1"/>
              </p:cNvSpPr>
              <p:nvPr/>
            </p:nvSpPr>
            <p:spPr bwMode="auto">
              <a:xfrm>
                <a:off x="597016" y="857589"/>
                <a:ext cx="41863" cy="36253"/>
              </a:xfrm>
              <a:custGeom>
                <a:avLst/>
                <a:gdLst>
                  <a:gd name="T0" fmla="*/ 8 w 41"/>
                  <a:gd name="T1" fmla="*/ 14 h 35"/>
                  <a:gd name="T2" fmla="*/ 11 w 41"/>
                  <a:gd name="T3" fmla="*/ 11 h 35"/>
                  <a:gd name="T4" fmla="*/ 14 w 41"/>
                  <a:gd name="T5" fmla="*/ 7 h 35"/>
                  <a:gd name="T6" fmla="*/ 17 w 41"/>
                  <a:gd name="T7" fmla="*/ 7 h 35"/>
                  <a:gd name="T8" fmla="*/ 19 w 41"/>
                  <a:gd name="T9" fmla="*/ 8 h 35"/>
                  <a:gd name="T10" fmla="*/ 21 w 41"/>
                  <a:gd name="T11" fmla="*/ 10 h 35"/>
                  <a:gd name="T12" fmla="*/ 20 w 41"/>
                  <a:gd name="T13" fmla="*/ 12 h 35"/>
                  <a:gd name="T14" fmla="*/ 17 w 41"/>
                  <a:gd name="T15" fmla="*/ 16 h 35"/>
                  <a:gd name="T16" fmla="*/ 14 w 41"/>
                  <a:gd name="T17" fmla="*/ 19 h 35"/>
                  <a:gd name="T18" fmla="*/ 8 w 41"/>
                  <a:gd name="T19" fmla="*/ 14 h 35"/>
                  <a:gd name="T20" fmla="*/ 27 w 41"/>
                  <a:gd name="T21" fmla="*/ 31 h 35"/>
                  <a:gd name="T22" fmla="*/ 17 w 41"/>
                  <a:gd name="T23" fmla="*/ 22 h 35"/>
                  <a:gd name="T24" fmla="*/ 18 w 41"/>
                  <a:gd name="T25" fmla="*/ 22 h 35"/>
                  <a:gd name="T26" fmla="*/ 21 w 41"/>
                  <a:gd name="T27" fmla="*/ 19 h 35"/>
                  <a:gd name="T28" fmla="*/ 23 w 41"/>
                  <a:gd name="T29" fmla="*/ 19 h 35"/>
                  <a:gd name="T30" fmla="*/ 28 w 41"/>
                  <a:gd name="T31" fmla="*/ 20 h 35"/>
                  <a:gd name="T32" fmla="*/ 36 w 41"/>
                  <a:gd name="T33" fmla="*/ 21 h 35"/>
                  <a:gd name="T34" fmla="*/ 41 w 41"/>
                  <a:gd name="T35" fmla="*/ 15 h 35"/>
                  <a:gd name="T36" fmla="*/ 34 w 41"/>
                  <a:gd name="T37" fmla="*/ 14 h 35"/>
                  <a:gd name="T38" fmla="*/ 28 w 41"/>
                  <a:gd name="T39" fmla="*/ 13 h 35"/>
                  <a:gd name="T40" fmla="*/ 24 w 41"/>
                  <a:gd name="T41" fmla="*/ 14 h 35"/>
                  <a:gd name="T42" fmla="*/ 26 w 41"/>
                  <a:gd name="T43" fmla="*/ 8 h 35"/>
                  <a:gd name="T44" fmla="*/ 23 w 41"/>
                  <a:gd name="T45" fmla="*/ 3 h 35"/>
                  <a:gd name="T46" fmla="*/ 19 w 41"/>
                  <a:gd name="T47" fmla="*/ 0 h 35"/>
                  <a:gd name="T48" fmla="*/ 14 w 41"/>
                  <a:gd name="T49" fmla="*/ 1 h 35"/>
                  <a:gd name="T50" fmla="*/ 9 w 41"/>
                  <a:gd name="T51" fmla="*/ 6 h 35"/>
                  <a:gd name="T52" fmla="*/ 0 w 41"/>
                  <a:gd name="T53" fmla="*/ 15 h 35"/>
                  <a:gd name="T54" fmla="*/ 23 w 41"/>
                  <a:gd name="T55" fmla="*/ 35 h 35"/>
                  <a:gd name="T56" fmla="*/ 27 w 41"/>
                  <a:gd name="T57" fmla="*/ 31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41" h="35">
                    <a:moveTo>
                      <a:pt x="8" y="14"/>
                    </a:moveTo>
                    <a:cubicBezTo>
                      <a:pt x="11" y="11"/>
                      <a:pt x="11" y="11"/>
                      <a:pt x="11" y="11"/>
                    </a:cubicBezTo>
                    <a:cubicBezTo>
                      <a:pt x="13" y="9"/>
                      <a:pt x="14" y="8"/>
                      <a:pt x="14" y="7"/>
                    </a:cubicBezTo>
                    <a:cubicBezTo>
                      <a:pt x="15" y="7"/>
                      <a:pt x="16" y="6"/>
                      <a:pt x="17" y="7"/>
                    </a:cubicBezTo>
                    <a:cubicBezTo>
                      <a:pt x="18" y="7"/>
                      <a:pt x="18" y="7"/>
                      <a:pt x="19" y="8"/>
                    </a:cubicBezTo>
                    <a:cubicBezTo>
                      <a:pt x="20" y="8"/>
                      <a:pt x="20" y="9"/>
                      <a:pt x="21" y="10"/>
                    </a:cubicBezTo>
                    <a:cubicBezTo>
                      <a:pt x="21" y="10"/>
                      <a:pt x="21" y="11"/>
                      <a:pt x="20" y="12"/>
                    </a:cubicBezTo>
                    <a:cubicBezTo>
                      <a:pt x="20" y="12"/>
                      <a:pt x="19" y="14"/>
                      <a:pt x="17" y="16"/>
                    </a:cubicBezTo>
                    <a:cubicBezTo>
                      <a:pt x="14" y="19"/>
                      <a:pt x="14" y="19"/>
                      <a:pt x="14" y="19"/>
                    </a:cubicBezTo>
                    <a:lnTo>
                      <a:pt x="8" y="14"/>
                    </a:lnTo>
                    <a:close/>
                    <a:moveTo>
                      <a:pt x="27" y="31"/>
                    </a:moveTo>
                    <a:cubicBezTo>
                      <a:pt x="17" y="22"/>
                      <a:pt x="17" y="22"/>
                      <a:pt x="17" y="22"/>
                    </a:cubicBezTo>
                    <a:cubicBezTo>
                      <a:pt x="18" y="22"/>
                      <a:pt x="18" y="22"/>
                      <a:pt x="18" y="22"/>
                    </a:cubicBezTo>
                    <a:cubicBezTo>
                      <a:pt x="19" y="20"/>
                      <a:pt x="20" y="20"/>
                      <a:pt x="21" y="19"/>
                    </a:cubicBezTo>
                    <a:cubicBezTo>
                      <a:pt x="21" y="19"/>
                      <a:pt x="22" y="19"/>
                      <a:pt x="23" y="19"/>
                    </a:cubicBezTo>
                    <a:cubicBezTo>
                      <a:pt x="24" y="19"/>
                      <a:pt x="25" y="19"/>
                      <a:pt x="28" y="20"/>
                    </a:cubicBezTo>
                    <a:cubicBezTo>
                      <a:pt x="36" y="21"/>
                      <a:pt x="36" y="21"/>
                      <a:pt x="36" y="21"/>
                    </a:cubicBezTo>
                    <a:cubicBezTo>
                      <a:pt x="41" y="15"/>
                      <a:pt x="41" y="15"/>
                      <a:pt x="41" y="15"/>
                    </a:cubicBezTo>
                    <a:cubicBezTo>
                      <a:pt x="34" y="14"/>
                      <a:pt x="34" y="14"/>
                      <a:pt x="34" y="14"/>
                    </a:cubicBezTo>
                    <a:cubicBezTo>
                      <a:pt x="31" y="14"/>
                      <a:pt x="29" y="13"/>
                      <a:pt x="28" y="13"/>
                    </a:cubicBezTo>
                    <a:cubicBezTo>
                      <a:pt x="27" y="13"/>
                      <a:pt x="26" y="14"/>
                      <a:pt x="24" y="14"/>
                    </a:cubicBezTo>
                    <a:cubicBezTo>
                      <a:pt x="26" y="12"/>
                      <a:pt x="26" y="10"/>
                      <a:pt x="26" y="8"/>
                    </a:cubicBezTo>
                    <a:cubicBezTo>
                      <a:pt x="26" y="6"/>
                      <a:pt x="25" y="4"/>
                      <a:pt x="23" y="3"/>
                    </a:cubicBezTo>
                    <a:cubicBezTo>
                      <a:pt x="22" y="2"/>
                      <a:pt x="20" y="1"/>
                      <a:pt x="19" y="0"/>
                    </a:cubicBezTo>
                    <a:cubicBezTo>
                      <a:pt x="17" y="0"/>
                      <a:pt x="16" y="0"/>
                      <a:pt x="14" y="1"/>
                    </a:cubicBezTo>
                    <a:cubicBezTo>
                      <a:pt x="13" y="2"/>
                      <a:pt x="11" y="3"/>
                      <a:pt x="9" y="6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23" y="35"/>
                      <a:pt x="23" y="35"/>
                      <a:pt x="23" y="35"/>
                    </a:cubicBezTo>
                    <a:lnTo>
                      <a:pt x="27" y="3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5" name="Freeform 28"/>
              <p:cNvSpPr/>
              <p:nvPr/>
            </p:nvSpPr>
            <p:spPr bwMode="auto">
              <a:xfrm>
                <a:off x="620322" y="834284"/>
                <a:ext cx="32800" cy="30642"/>
              </a:xfrm>
              <a:custGeom>
                <a:avLst/>
                <a:gdLst>
                  <a:gd name="T0" fmla="*/ 13 w 32"/>
                  <a:gd name="T1" fmla="*/ 28 h 30"/>
                  <a:gd name="T2" fmla="*/ 16 w 32"/>
                  <a:gd name="T3" fmla="*/ 22 h 30"/>
                  <a:gd name="T4" fmla="*/ 21 w 32"/>
                  <a:gd name="T5" fmla="*/ 23 h 30"/>
                  <a:gd name="T6" fmla="*/ 25 w 32"/>
                  <a:gd name="T7" fmla="*/ 20 h 30"/>
                  <a:gd name="T8" fmla="*/ 26 w 32"/>
                  <a:gd name="T9" fmla="*/ 16 h 30"/>
                  <a:gd name="T10" fmla="*/ 25 w 32"/>
                  <a:gd name="T11" fmla="*/ 13 h 30"/>
                  <a:gd name="T12" fmla="*/ 23 w 32"/>
                  <a:gd name="T13" fmla="*/ 13 h 30"/>
                  <a:gd name="T14" fmla="*/ 20 w 32"/>
                  <a:gd name="T15" fmla="*/ 14 h 30"/>
                  <a:gd name="T16" fmla="*/ 17 w 32"/>
                  <a:gd name="T17" fmla="*/ 17 h 30"/>
                  <a:gd name="T18" fmla="*/ 10 w 32"/>
                  <a:gd name="T19" fmla="*/ 21 h 30"/>
                  <a:gd name="T20" fmla="*/ 4 w 32"/>
                  <a:gd name="T21" fmla="*/ 20 h 30"/>
                  <a:gd name="T22" fmla="*/ 1 w 32"/>
                  <a:gd name="T23" fmla="*/ 16 h 30"/>
                  <a:gd name="T24" fmla="*/ 0 w 32"/>
                  <a:gd name="T25" fmla="*/ 12 h 30"/>
                  <a:gd name="T26" fmla="*/ 3 w 32"/>
                  <a:gd name="T27" fmla="*/ 6 h 30"/>
                  <a:gd name="T28" fmla="*/ 10 w 32"/>
                  <a:gd name="T29" fmla="*/ 1 h 30"/>
                  <a:gd name="T30" fmla="*/ 17 w 32"/>
                  <a:gd name="T31" fmla="*/ 2 h 30"/>
                  <a:gd name="T32" fmla="*/ 14 w 32"/>
                  <a:gd name="T33" fmla="*/ 7 h 30"/>
                  <a:gd name="T34" fmla="*/ 10 w 32"/>
                  <a:gd name="T35" fmla="*/ 6 h 30"/>
                  <a:gd name="T36" fmla="*/ 7 w 32"/>
                  <a:gd name="T37" fmla="*/ 9 h 30"/>
                  <a:gd name="T38" fmla="*/ 5 w 32"/>
                  <a:gd name="T39" fmla="*/ 13 h 30"/>
                  <a:gd name="T40" fmla="*/ 6 w 32"/>
                  <a:gd name="T41" fmla="*/ 15 h 30"/>
                  <a:gd name="T42" fmla="*/ 9 w 32"/>
                  <a:gd name="T43" fmla="*/ 15 h 30"/>
                  <a:gd name="T44" fmla="*/ 13 w 32"/>
                  <a:gd name="T45" fmla="*/ 12 h 30"/>
                  <a:gd name="T46" fmla="*/ 19 w 32"/>
                  <a:gd name="T47" fmla="*/ 7 h 30"/>
                  <a:gd name="T48" fmla="*/ 23 w 32"/>
                  <a:gd name="T49" fmla="*/ 6 h 30"/>
                  <a:gd name="T50" fmla="*/ 28 w 32"/>
                  <a:gd name="T51" fmla="*/ 8 h 30"/>
                  <a:gd name="T52" fmla="*/ 31 w 32"/>
                  <a:gd name="T53" fmla="*/ 12 h 30"/>
                  <a:gd name="T54" fmla="*/ 32 w 32"/>
                  <a:gd name="T55" fmla="*/ 17 h 30"/>
                  <a:gd name="T56" fmla="*/ 29 w 32"/>
                  <a:gd name="T57" fmla="*/ 23 h 30"/>
                  <a:gd name="T58" fmla="*/ 22 w 32"/>
                  <a:gd name="T59" fmla="*/ 29 h 30"/>
                  <a:gd name="T60" fmla="*/ 13 w 32"/>
                  <a:gd name="T61" fmla="*/ 28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2" h="30">
                    <a:moveTo>
                      <a:pt x="13" y="28"/>
                    </a:moveTo>
                    <a:cubicBezTo>
                      <a:pt x="16" y="22"/>
                      <a:pt x="16" y="22"/>
                      <a:pt x="16" y="22"/>
                    </a:cubicBezTo>
                    <a:cubicBezTo>
                      <a:pt x="18" y="23"/>
                      <a:pt x="20" y="23"/>
                      <a:pt x="21" y="23"/>
                    </a:cubicBezTo>
                    <a:cubicBezTo>
                      <a:pt x="23" y="23"/>
                      <a:pt x="24" y="22"/>
                      <a:pt x="25" y="20"/>
                    </a:cubicBezTo>
                    <a:cubicBezTo>
                      <a:pt x="26" y="19"/>
                      <a:pt x="26" y="17"/>
                      <a:pt x="26" y="16"/>
                    </a:cubicBezTo>
                    <a:cubicBezTo>
                      <a:pt x="26" y="15"/>
                      <a:pt x="26" y="14"/>
                      <a:pt x="25" y="13"/>
                    </a:cubicBezTo>
                    <a:cubicBezTo>
                      <a:pt x="24" y="13"/>
                      <a:pt x="23" y="13"/>
                      <a:pt x="23" y="13"/>
                    </a:cubicBezTo>
                    <a:cubicBezTo>
                      <a:pt x="22" y="13"/>
                      <a:pt x="21" y="13"/>
                      <a:pt x="20" y="14"/>
                    </a:cubicBezTo>
                    <a:cubicBezTo>
                      <a:pt x="20" y="14"/>
                      <a:pt x="19" y="15"/>
                      <a:pt x="17" y="17"/>
                    </a:cubicBezTo>
                    <a:cubicBezTo>
                      <a:pt x="14" y="19"/>
                      <a:pt x="12" y="20"/>
                      <a:pt x="10" y="21"/>
                    </a:cubicBezTo>
                    <a:cubicBezTo>
                      <a:pt x="8" y="22"/>
                      <a:pt x="6" y="21"/>
                      <a:pt x="4" y="20"/>
                    </a:cubicBezTo>
                    <a:cubicBezTo>
                      <a:pt x="2" y="19"/>
                      <a:pt x="1" y="18"/>
                      <a:pt x="1" y="16"/>
                    </a:cubicBezTo>
                    <a:cubicBezTo>
                      <a:pt x="0" y="15"/>
                      <a:pt x="0" y="13"/>
                      <a:pt x="0" y="12"/>
                    </a:cubicBezTo>
                    <a:cubicBezTo>
                      <a:pt x="1" y="10"/>
                      <a:pt x="1" y="8"/>
                      <a:pt x="3" y="6"/>
                    </a:cubicBezTo>
                    <a:cubicBezTo>
                      <a:pt x="5" y="3"/>
                      <a:pt x="7" y="1"/>
                      <a:pt x="10" y="1"/>
                    </a:cubicBezTo>
                    <a:cubicBezTo>
                      <a:pt x="12" y="0"/>
                      <a:pt x="14" y="0"/>
                      <a:pt x="17" y="2"/>
                    </a:cubicBezTo>
                    <a:cubicBezTo>
                      <a:pt x="14" y="7"/>
                      <a:pt x="14" y="7"/>
                      <a:pt x="14" y="7"/>
                    </a:cubicBezTo>
                    <a:cubicBezTo>
                      <a:pt x="12" y="6"/>
                      <a:pt x="11" y="6"/>
                      <a:pt x="10" y="6"/>
                    </a:cubicBezTo>
                    <a:cubicBezTo>
                      <a:pt x="9" y="7"/>
                      <a:pt x="8" y="8"/>
                      <a:pt x="7" y="9"/>
                    </a:cubicBezTo>
                    <a:cubicBezTo>
                      <a:pt x="6" y="10"/>
                      <a:pt x="5" y="12"/>
                      <a:pt x="5" y="13"/>
                    </a:cubicBezTo>
                    <a:cubicBezTo>
                      <a:pt x="5" y="14"/>
                      <a:pt x="6" y="14"/>
                      <a:pt x="6" y="15"/>
                    </a:cubicBezTo>
                    <a:cubicBezTo>
                      <a:pt x="7" y="15"/>
                      <a:pt x="8" y="15"/>
                      <a:pt x="9" y="15"/>
                    </a:cubicBezTo>
                    <a:cubicBezTo>
                      <a:pt x="9" y="15"/>
                      <a:pt x="11" y="14"/>
                      <a:pt x="13" y="12"/>
                    </a:cubicBezTo>
                    <a:cubicBezTo>
                      <a:pt x="16" y="10"/>
                      <a:pt x="17" y="8"/>
                      <a:pt x="19" y="7"/>
                    </a:cubicBezTo>
                    <a:cubicBezTo>
                      <a:pt x="20" y="7"/>
                      <a:pt x="22" y="6"/>
                      <a:pt x="23" y="6"/>
                    </a:cubicBezTo>
                    <a:cubicBezTo>
                      <a:pt x="25" y="6"/>
                      <a:pt x="26" y="7"/>
                      <a:pt x="28" y="8"/>
                    </a:cubicBezTo>
                    <a:cubicBezTo>
                      <a:pt x="30" y="9"/>
                      <a:pt x="31" y="10"/>
                      <a:pt x="31" y="12"/>
                    </a:cubicBezTo>
                    <a:cubicBezTo>
                      <a:pt x="32" y="13"/>
                      <a:pt x="32" y="15"/>
                      <a:pt x="32" y="17"/>
                    </a:cubicBezTo>
                    <a:cubicBezTo>
                      <a:pt x="32" y="19"/>
                      <a:pt x="31" y="21"/>
                      <a:pt x="29" y="23"/>
                    </a:cubicBezTo>
                    <a:cubicBezTo>
                      <a:pt x="27" y="26"/>
                      <a:pt x="25" y="28"/>
                      <a:pt x="22" y="29"/>
                    </a:cubicBezTo>
                    <a:cubicBezTo>
                      <a:pt x="19" y="30"/>
                      <a:pt x="17" y="29"/>
                      <a:pt x="13" y="2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" name="Freeform 29"/>
              <p:cNvSpPr/>
              <p:nvPr/>
            </p:nvSpPr>
            <p:spPr bwMode="auto">
              <a:xfrm>
                <a:off x="632837" y="819610"/>
                <a:ext cx="30642" cy="19853"/>
              </a:xfrm>
              <a:custGeom>
                <a:avLst/>
                <a:gdLst>
                  <a:gd name="T0" fmla="*/ 64 w 71"/>
                  <a:gd name="T1" fmla="*/ 46 h 46"/>
                  <a:gd name="T2" fmla="*/ 0 w 71"/>
                  <a:gd name="T3" fmla="*/ 15 h 46"/>
                  <a:gd name="T4" fmla="*/ 5 w 71"/>
                  <a:gd name="T5" fmla="*/ 0 h 46"/>
                  <a:gd name="T6" fmla="*/ 71 w 71"/>
                  <a:gd name="T7" fmla="*/ 31 h 46"/>
                  <a:gd name="T8" fmla="*/ 64 w 71"/>
                  <a:gd name="T9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46">
                    <a:moveTo>
                      <a:pt x="64" y="46"/>
                    </a:moveTo>
                    <a:lnTo>
                      <a:pt x="0" y="15"/>
                    </a:lnTo>
                    <a:lnTo>
                      <a:pt x="5" y="0"/>
                    </a:lnTo>
                    <a:lnTo>
                      <a:pt x="71" y="31"/>
                    </a:lnTo>
                    <a:lnTo>
                      <a:pt x="64" y="46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" name="Freeform 30"/>
              <p:cNvSpPr/>
              <p:nvPr/>
            </p:nvSpPr>
            <p:spPr bwMode="auto">
              <a:xfrm>
                <a:off x="636722" y="794147"/>
                <a:ext cx="34958" cy="24600"/>
              </a:xfrm>
              <a:custGeom>
                <a:avLst/>
                <a:gdLst>
                  <a:gd name="T0" fmla="*/ 76 w 81"/>
                  <a:gd name="T1" fmla="*/ 57 h 57"/>
                  <a:gd name="T2" fmla="*/ 19 w 81"/>
                  <a:gd name="T3" fmla="*/ 36 h 57"/>
                  <a:gd name="T4" fmla="*/ 12 w 81"/>
                  <a:gd name="T5" fmla="*/ 57 h 57"/>
                  <a:gd name="T6" fmla="*/ 0 w 81"/>
                  <a:gd name="T7" fmla="*/ 52 h 57"/>
                  <a:gd name="T8" fmla="*/ 19 w 81"/>
                  <a:gd name="T9" fmla="*/ 0 h 57"/>
                  <a:gd name="T10" fmla="*/ 31 w 81"/>
                  <a:gd name="T11" fmla="*/ 2 h 57"/>
                  <a:gd name="T12" fmla="*/ 24 w 81"/>
                  <a:gd name="T13" fmla="*/ 24 h 57"/>
                  <a:gd name="T14" fmla="*/ 81 w 81"/>
                  <a:gd name="T15" fmla="*/ 43 h 57"/>
                  <a:gd name="T16" fmla="*/ 76 w 81"/>
                  <a:gd name="T17" fmla="*/ 57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1" h="57">
                    <a:moveTo>
                      <a:pt x="76" y="57"/>
                    </a:moveTo>
                    <a:lnTo>
                      <a:pt x="19" y="36"/>
                    </a:lnTo>
                    <a:lnTo>
                      <a:pt x="12" y="57"/>
                    </a:lnTo>
                    <a:lnTo>
                      <a:pt x="0" y="52"/>
                    </a:lnTo>
                    <a:lnTo>
                      <a:pt x="19" y="0"/>
                    </a:lnTo>
                    <a:lnTo>
                      <a:pt x="31" y="2"/>
                    </a:lnTo>
                    <a:lnTo>
                      <a:pt x="24" y="24"/>
                    </a:lnTo>
                    <a:lnTo>
                      <a:pt x="81" y="43"/>
                    </a:lnTo>
                    <a:lnTo>
                      <a:pt x="76" y="57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" name="Freeform 31"/>
              <p:cNvSpPr/>
              <p:nvPr/>
            </p:nvSpPr>
            <p:spPr bwMode="auto">
              <a:xfrm>
                <a:off x="646216" y="764368"/>
                <a:ext cx="33663" cy="28916"/>
              </a:xfrm>
              <a:custGeom>
                <a:avLst/>
                <a:gdLst>
                  <a:gd name="T0" fmla="*/ 75 w 78"/>
                  <a:gd name="T1" fmla="*/ 52 h 67"/>
                  <a:gd name="T2" fmla="*/ 45 w 78"/>
                  <a:gd name="T3" fmla="*/ 48 h 67"/>
                  <a:gd name="T4" fmla="*/ 0 w 78"/>
                  <a:gd name="T5" fmla="*/ 67 h 67"/>
                  <a:gd name="T6" fmla="*/ 2 w 78"/>
                  <a:gd name="T7" fmla="*/ 50 h 67"/>
                  <a:gd name="T8" fmla="*/ 33 w 78"/>
                  <a:gd name="T9" fmla="*/ 38 h 67"/>
                  <a:gd name="T10" fmla="*/ 9 w 78"/>
                  <a:gd name="T11" fmla="*/ 17 h 67"/>
                  <a:gd name="T12" fmla="*/ 11 w 78"/>
                  <a:gd name="T13" fmla="*/ 0 h 67"/>
                  <a:gd name="T14" fmla="*/ 47 w 78"/>
                  <a:gd name="T15" fmla="*/ 33 h 67"/>
                  <a:gd name="T16" fmla="*/ 78 w 78"/>
                  <a:gd name="T17" fmla="*/ 38 h 67"/>
                  <a:gd name="T18" fmla="*/ 75 w 78"/>
                  <a:gd name="T19" fmla="*/ 52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8" h="67">
                    <a:moveTo>
                      <a:pt x="75" y="52"/>
                    </a:moveTo>
                    <a:lnTo>
                      <a:pt x="45" y="48"/>
                    </a:lnTo>
                    <a:lnTo>
                      <a:pt x="0" y="67"/>
                    </a:lnTo>
                    <a:lnTo>
                      <a:pt x="2" y="50"/>
                    </a:lnTo>
                    <a:lnTo>
                      <a:pt x="33" y="38"/>
                    </a:lnTo>
                    <a:lnTo>
                      <a:pt x="9" y="17"/>
                    </a:lnTo>
                    <a:lnTo>
                      <a:pt x="11" y="0"/>
                    </a:lnTo>
                    <a:lnTo>
                      <a:pt x="47" y="33"/>
                    </a:lnTo>
                    <a:lnTo>
                      <a:pt x="78" y="38"/>
                    </a:lnTo>
                    <a:lnTo>
                      <a:pt x="75" y="5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" name="Freeform 32"/>
              <p:cNvSpPr>
                <a:spLocks noEditPoints="1"/>
              </p:cNvSpPr>
              <p:nvPr/>
            </p:nvSpPr>
            <p:spPr bwMode="auto">
              <a:xfrm>
                <a:off x="306131" y="576630"/>
                <a:ext cx="328864" cy="327138"/>
              </a:xfrm>
              <a:custGeom>
                <a:avLst/>
                <a:gdLst>
                  <a:gd name="T0" fmla="*/ 161 w 322"/>
                  <a:gd name="T1" fmla="*/ 0 h 319"/>
                  <a:gd name="T2" fmla="*/ 0 w 322"/>
                  <a:gd name="T3" fmla="*/ 159 h 319"/>
                  <a:gd name="T4" fmla="*/ 161 w 322"/>
                  <a:gd name="T5" fmla="*/ 319 h 319"/>
                  <a:gd name="T6" fmla="*/ 322 w 322"/>
                  <a:gd name="T7" fmla="*/ 159 h 319"/>
                  <a:gd name="T8" fmla="*/ 161 w 322"/>
                  <a:gd name="T9" fmla="*/ 0 h 319"/>
                  <a:gd name="T10" fmla="*/ 161 w 322"/>
                  <a:gd name="T11" fmla="*/ 6 h 319"/>
                  <a:gd name="T12" fmla="*/ 316 w 322"/>
                  <a:gd name="T13" fmla="*/ 159 h 319"/>
                  <a:gd name="T14" fmla="*/ 299 w 322"/>
                  <a:gd name="T15" fmla="*/ 228 h 319"/>
                  <a:gd name="T16" fmla="*/ 23 w 322"/>
                  <a:gd name="T17" fmla="*/ 228 h 319"/>
                  <a:gd name="T18" fmla="*/ 23 w 322"/>
                  <a:gd name="T19" fmla="*/ 229 h 319"/>
                  <a:gd name="T20" fmla="*/ 6 w 322"/>
                  <a:gd name="T21" fmla="*/ 159 h 319"/>
                  <a:gd name="T22" fmla="*/ 161 w 322"/>
                  <a:gd name="T23" fmla="*/ 6 h 319"/>
                  <a:gd name="T24" fmla="*/ 161 w 322"/>
                  <a:gd name="T25" fmla="*/ 313 h 319"/>
                  <a:gd name="T26" fmla="*/ 27 w 322"/>
                  <a:gd name="T27" fmla="*/ 236 h 319"/>
                  <a:gd name="T28" fmla="*/ 295 w 322"/>
                  <a:gd name="T29" fmla="*/ 236 h 319"/>
                  <a:gd name="T30" fmla="*/ 161 w 322"/>
                  <a:gd name="T31" fmla="*/ 313 h 3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22" h="319">
                    <a:moveTo>
                      <a:pt x="161" y="0"/>
                    </a:moveTo>
                    <a:cubicBezTo>
                      <a:pt x="72" y="0"/>
                      <a:pt x="0" y="71"/>
                      <a:pt x="0" y="159"/>
                    </a:cubicBezTo>
                    <a:cubicBezTo>
                      <a:pt x="0" y="248"/>
                      <a:pt x="72" y="319"/>
                      <a:pt x="161" y="319"/>
                    </a:cubicBezTo>
                    <a:cubicBezTo>
                      <a:pt x="250" y="319"/>
                      <a:pt x="322" y="248"/>
                      <a:pt x="322" y="159"/>
                    </a:cubicBezTo>
                    <a:cubicBezTo>
                      <a:pt x="322" y="71"/>
                      <a:pt x="250" y="0"/>
                      <a:pt x="161" y="0"/>
                    </a:cubicBezTo>
                    <a:close/>
                    <a:moveTo>
                      <a:pt x="161" y="6"/>
                    </a:moveTo>
                    <a:cubicBezTo>
                      <a:pt x="247" y="6"/>
                      <a:pt x="316" y="75"/>
                      <a:pt x="316" y="159"/>
                    </a:cubicBezTo>
                    <a:cubicBezTo>
                      <a:pt x="316" y="184"/>
                      <a:pt x="310" y="208"/>
                      <a:pt x="299" y="228"/>
                    </a:cubicBezTo>
                    <a:cubicBezTo>
                      <a:pt x="23" y="228"/>
                      <a:pt x="23" y="228"/>
                      <a:pt x="23" y="228"/>
                    </a:cubicBezTo>
                    <a:cubicBezTo>
                      <a:pt x="23" y="229"/>
                      <a:pt x="23" y="229"/>
                      <a:pt x="23" y="229"/>
                    </a:cubicBezTo>
                    <a:cubicBezTo>
                      <a:pt x="12" y="208"/>
                      <a:pt x="6" y="184"/>
                      <a:pt x="6" y="159"/>
                    </a:cubicBezTo>
                    <a:cubicBezTo>
                      <a:pt x="6" y="75"/>
                      <a:pt x="75" y="6"/>
                      <a:pt x="161" y="6"/>
                    </a:cubicBezTo>
                    <a:close/>
                    <a:moveTo>
                      <a:pt x="161" y="313"/>
                    </a:moveTo>
                    <a:cubicBezTo>
                      <a:pt x="104" y="313"/>
                      <a:pt x="54" y="282"/>
                      <a:pt x="27" y="236"/>
                    </a:cubicBezTo>
                    <a:cubicBezTo>
                      <a:pt x="295" y="236"/>
                      <a:pt x="295" y="236"/>
                      <a:pt x="295" y="236"/>
                    </a:cubicBezTo>
                    <a:cubicBezTo>
                      <a:pt x="269" y="282"/>
                      <a:pt x="218" y="313"/>
                      <a:pt x="161" y="3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0" name="Freeform 33"/>
              <p:cNvSpPr>
                <a:spLocks noEditPoints="1"/>
              </p:cNvSpPr>
              <p:nvPr/>
            </p:nvSpPr>
            <p:spPr bwMode="auto">
              <a:xfrm>
                <a:off x="327279" y="596051"/>
                <a:ext cx="286138" cy="212337"/>
              </a:xfrm>
              <a:custGeom>
                <a:avLst/>
                <a:gdLst>
                  <a:gd name="T0" fmla="*/ 236 w 280"/>
                  <a:gd name="T1" fmla="*/ 171 h 207"/>
                  <a:gd name="T2" fmla="*/ 158 w 280"/>
                  <a:gd name="T3" fmla="*/ 183 h 207"/>
                  <a:gd name="T4" fmla="*/ 187 w 280"/>
                  <a:gd name="T5" fmla="*/ 139 h 207"/>
                  <a:gd name="T6" fmla="*/ 214 w 280"/>
                  <a:gd name="T7" fmla="*/ 153 h 207"/>
                  <a:gd name="T8" fmla="*/ 232 w 280"/>
                  <a:gd name="T9" fmla="*/ 139 h 207"/>
                  <a:gd name="T10" fmla="*/ 259 w 280"/>
                  <a:gd name="T11" fmla="*/ 152 h 207"/>
                  <a:gd name="T12" fmla="*/ 271 w 280"/>
                  <a:gd name="T13" fmla="*/ 139 h 207"/>
                  <a:gd name="T14" fmla="*/ 242 w 280"/>
                  <a:gd name="T15" fmla="*/ 120 h 207"/>
                  <a:gd name="T16" fmla="*/ 179 w 280"/>
                  <a:gd name="T17" fmla="*/ 78 h 207"/>
                  <a:gd name="T18" fmla="*/ 101 w 280"/>
                  <a:gd name="T19" fmla="*/ 78 h 207"/>
                  <a:gd name="T20" fmla="*/ 46 w 280"/>
                  <a:gd name="T21" fmla="*/ 106 h 207"/>
                  <a:gd name="T22" fmla="*/ 9 w 280"/>
                  <a:gd name="T23" fmla="*/ 125 h 207"/>
                  <a:gd name="T24" fmla="*/ 24 w 280"/>
                  <a:gd name="T25" fmla="*/ 149 h 207"/>
                  <a:gd name="T26" fmla="*/ 56 w 280"/>
                  <a:gd name="T27" fmla="*/ 124 h 207"/>
                  <a:gd name="T28" fmla="*/ 69 w 280"/>
                  <a:gd name="T29" fmla="*/ 149 h 207"/>
                  <a:gd name="T30" fmla="*/ 100 w 280"/>
                  <a:gd name="T31" fmla="*/ 124 h 207"/>
                  <a:gd name="T32" fmla="*/ 120 w 280"/>
                  <a:gd name="T33" fmla="*/ 138 h 207"/>
                  <a:gd name="T34" fmla="*/ 123 w 280"/>
                  <a:gd name="T35" fmla="*/ 182 h 207"/>
                  <a:gd name="T36" fmla="*/ 44 w 280"/>
                  <a:gd name="T37" fmla="*/ 171 h 207"/>
                  <a:gd name="T38" fmla="*/ 0 w 280"/>
                  <a:gd name="T39" fmla="*/ 186 h 207"/>
                  <a:gd name="T40" fmla="*/ 98 w 280"/>
                  <a:gd name="T41" fmla="*/ 188 h 207"/>
                  <a:gd name="T42" fmla="*/ 183 w 280"/>
                  <a:gd name="T43" fmla="*/ 188 h 207"/>
                  <a:gd name="T44" fmla="*/ 280 w 280"/>
                  <a:gd name="T45" fmla="*/ 186 h 207"/>
                  <a:gd name="T46" fmla="*/ 203 w 280"/>
                  <a:gd name="T47" fmla="*/ 79 h 207"/>
                  <a:gd name="T48" fmla="*/ 199 w 280"/>
                  <a:gd name="T49" fmla="*/ 122 h 207"/>
                  <a:gd name="T50" fmla="*/ 203 w 280"/>
                  <a:gd name="T51" fmla="*/ 79 h 207"/>
                  <a:gd name="T52" fmla="*/ 65 w 280"/>
                  <a:gd name="T53" fmla="*/ 105 h 207"/>
                  <a:gd name="T54" fmla="*/ 93 w 280"/>
                  <a:gd name="T55" fmla="*/ 95 h 207"/>
                  <a:gd name="T56" fmla="*/ 148 w 280"/>
                  <a:gd name="T57" fmla="*/ 108 h 207"/>
                  <a:gd name="T58" fmla="*/ 136 w 280"/>
                  <a:gd name="T59" fmla="*/ 84 h 207"/>
                  <a:gd name="T60" fmla="*/ 108 w 280"/>
                  <a:gd name="T61" fmla="*/ 107 h 207"/>
                  <a:gd name="T62" fmla="*/ 179 w 280"/>
                  <a:gd name="T63" fmla="*/ 122 h 207"/>
                  <a:gd name="T64" fmla="*/ 161 w 280"/>
                  <a:gd name="T65" fmla="*/ 108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80" h="207">
                    <a:moveTo>
                      <a:pt x="275" y="174"/>
                    </a:moveTo>
                    <a:cubicBezTo>
                      <a:pt x="253" y="191"/>
                      <a:pt x="236" y="171"/>
                      <a:pt x="236" y="171"/>
                    </a:cubicBezTo>
                    <a:cubicBezTo>
                      <a:pt x="207" y="198"/>
                      <a:pt x="184" y="172"/>
                      <a:pt x="184" y="172"/>
                    </a:cubicBezTo>
                    <a:cubicBezTo>
                      <a:pt x="166" y="185"/>
                      <a:pt x="158" y="183"/>
                      <a:pt x="158" y="183"/>
                    </a:cubicBezTo>
                    <a:cubicBezTo>
                      <a:pt x="152" y="139"/>
                      <a:pt x="152" y="139"/>
                      <a:pt x="152" y="139"/>
                    </a:cubicBezTo>
                    <a:cubicBezTo>
                      <a:pt x="187" y="139"/>
                      <a:pt x="187" y="139"/>
                      <a:pt x="187" y="139"/>
                    </a:cubicBezTo>
                    <a:cubicBezTo>
                      <a:pt x="193" y="153"/>
                      <a:pt x="193" y="153"/>
                      <a:pt x="193" y="153"/>
                    </a:cubicBezTo>
                    <a:cubicBezTo>
                      <a:pt x="214" y="153"/>
                      <a:pt x="214" y="153"/>
                      <a:pt x="214" y="153"/>
                    </a:cubicBezTo>
                    <a:cubicBezTo>
                      <a:pt x="208" y="139"/>
                      <a:pt x="208" y="139"/>
                      <a:pt x="208" y="139"/>
                    </a:cubicBezTo>
                    <a:cubicBezTo>
                      <a:pt x="232" y="139"/>
                      <a:pt x="232" y="139"/>
                      <a:pt x="232" y="139"/>
                    </a:cubicBezTo>
                    <a:cubicBezTo>
                      <a:pt x="238" y="153"/>
                      <a:pt x="238" y="153"/>
                      <a:pt x="238" y="153"/>
                    </a:cubicBezTo>
                    <a:cubicBezTo>
                      <a:pt x="259" y="152"/>
                      <a:pt x="259" y="152"/>
                      <a:pt x="259" y="152"/>
                    </a:cubicBezTo>
                    <a:cubicBezTo>
                      <a:pt x="253" y="139"/>
                      <a:pt x="253" y="139"/>
                      <a:pt x="253" y="139"/>
                    </a:cubicBezTo>
                    <a:cubicBezTo>
                      <a:pt x="271" y="139"/>
                      <a:pt x="271" y="139"/>
                      <a:pt x="271" y="139"/>
                    </a:cubicBezTo>
                    <a:cubicBezTo>
                      <a:pt x="271" y="119"/>
                      <a:pt x="271" y="119"/>
                      <a:pt x="271" y="119"/>
                    </a:cubicBezTo>
                    <a:cubicBezTo>
                      <a:pt x="242" y="120"/>
                      <a:pt x="242" y="120"/>
                      <a:pt x="242" y="120"/>
                    </a:cubicBezTo>
                    <a:cubicBezTo>
                      <a:pt x="207" y="49"/>
                      <a:pt x="207" y="49"/>
                      <a:pt x="207" y="49"/>
                    </a:cubicBezTo>
                    <a:cubicBezTo>
                      <a:pt x="179" y="78"/>
                      <a:pt x="179" y="78"/>
                      <a:pt x="179" y="78"/>
                    </a:cubicBezTo>
                    <a:cubicBezTo>
                      <a:pt x="141" y="0"/>
                      <a:pt x="141" y="0"/>
                      <a:pt x="141" y="0"/>
                    </a:cubicBezTo>
                    <a:cubicBezTo>
                      <a:pt x="101" y="78"/>
                      <a:pt x="101" y="78"/>
                      <a:pt x="101" y="78"/>
                    </a:cubicBezTo>
                    <a:cubicBezTo>
                      <a:pt x="74" y="49"/>
                      <a:pt x="74" y="49"/>
                      <a:pt x="74" y="49"/>
                    </a:cubicBezTo>
                    <a:cubicBezTo>
                      <a:pt x="46" y="106"/>
                      <a:pt x="46" y="106"/>
                      <a:pt x="46" y="106"/>
                    </a:cubicBezTo>
                    <a:cubicBezTo>
                      <a:pt x="10" y="105"/>
                      <a:pt x="10" y="105"/>
                      <a:pt x="10" y="105"/>
                    </a:cubicBezTo>
                    <a:cubicBezTo>
                      <a:pt x="9" y="125"/>
                      <a:pt x="9" y="125"/>
                      <a:pt x="9" y="125"/>
                    </a:cubicBezTo>
                    <a:cubicBezTo>
                      <a:pt x="36" y="124"/>
                      <a:pt x="36" y="124"/>
                      <a:pt x="36" y="124"/>
                    </a:cubicBezTo>
                    <a:cubicBezTo>
                      <a:pt x="24" y="149"/>
                      <a:pt x="24" y="149"/>
                      <a:pt x="24" y="149"/>
                    </a:cubicBezTo>
                    <a:cubicBezTo>
                      <a:pt x="44" y="149"/>
                      <a:pt x="44" y="149"/>
                      <a:pt x="44" y="149"/>
                    </a:cubicBezTo>
                    <a:cubicBezTo>
                      <a:pt x="56" y="124"/>
                      <a:pt x="56" y="124"/>
                      <a:pt x="56" y="124"/>
                    </a:cubicBezTo>
                    <a:cubicBezTo>
                      <a:pt x="80" y="124"/>
                      <a:pt x="80" y="124"/>
                      <a:pt x="80" y="124"/>
                    </a:cubicBezTo>
                    <a:cubicBezTo>
                      <a:pt x="69" y="149"/>
                      <a:pt x="69" y="149"/>
                      <a:pt x="69" y="149"/>
                    </a:cubicBezTo>
                    <a:cubicBezTo>
                      <a:pt x="89" y="149"/>
                      <a:pt x="89" y="149"/>
                      <a:pt x="89" y="149"/>
                    </a:cubicBezTo>
                    <a:cubicBezTo>
                      <a:pt x="100" y="124"/>
                      <a:pt x="100" y="124"/>
                      <a:pt x="100" y="124"/>
                    </a:cubicBezTo>
                    <a:cubicBezTo>
                      <a:pt x="131" y="124"/>
                      <a:pt x="131" y="124"/>
                      <a:pt x="131" y="124"/>
                    </a:cubicBezTo>
                    <a:cubicBezTo>
                      <a:pt x="120" y="138"/>
                      <a:pt x="120" y="138"/>
                      <a:pt x="120" y="138"/>
                    </a:cubicBezTo>
                    <a:cubicBezTo>
                      <a:pt x="129" y="139"/>
                      <a:pt x="129" y="139"/>
                      <a:pt x="129" y="139"/>
                    </a:cubicBezTo>
                    <a:cubicBezTo>
                      <a:pt x="123" y="182"/>
                      <a:pt x="123" y="182"/>
                      <a:pt x="123" y="182"/>
                    </a:cubicBezTo>
                    <a:cubicBezTo>
                      <a:pt x="113" y="185"/>
                      <a:pt x="98" y="172"/>
                      <a:pt x="98" y="172"/>
                    </a:cubicBezTo>
                    <a:cubicBezTo>
                      <a:pt x="69" y="198"/>
                      <a:pt x="44" y="171"/>
                      <a:pt x="44" y="171"/>
                    </a:cubicBezTo>
                    <a:cubicBezTo>
                      <a:pt x="26" y="191"/>
                      <a:pt x="5" y="174"/>
                      <a:pt x="5" y="174"/>
                    </a:cubicBezTo>
                    <a:cubicBezTo>
                      <a:pt x="0" y="186"/>
                      <a:pt x="0" y="186"/>
                      <a:pt x="0" y="186"/>
                    </a:cubicBezTo>
                    <a:cubicBezTo>
                      <a:pt x="23" y="201"/>
                      <a:pt x="45" y="187"/>
                      <a:pt x="45" y="187"/>
                    </a:cubicBezTo>
                    <a:cubicBezTo>
                      <a:pt x="74" y="206"/>
                      <a:pt x="98" y="188"/>
                      <a:pt x="98" y="188"/>
                    </a:cubicBezTo>
                    <a:cubicBezTo>
                      <a:pt x="127" y="207"/>
                      <a:pt x="140" y="189"/>
                      <a:pt x="140" y="189"/>
                    </a:cubicBezTo>
                    <a:cubicBezTo>
                      <a:pt x="159" y="206"/>
                      <a:pt x="183" y="188"/>
                      <a:pt x="183" y="188"/>
                    </a:cubicBezTo>
                    <a:cubicBezTo>
                      <a:pt x="207" y="207"/>
                      <a:pt x="235" y="187"/>
                      <a:pt x="235" y="187"/>
                    </a:cubicBezTo>
                    <a:cubicBezTo>
                      <a:pt x="259" y="202"/>
                      <a:pt x="280" y="186"/>
                      <a:pt x="280" y="186"/>
                    </a:cubicBezTo>
                    <a:lnTo>
                      <a:pt x="275" y="174"/>
                    </a:lnTo>
                    <a:close/>
                    <a:moveTo>
                      <a:pt x="203" y="79"/>
                    </a:moveTo>
                    <a:cubicBezTo>
                      <a:pt x="223" y="121"/>
                      <a:pt x="223" y="121"/>
                      <a:pt x="223" y="121"/>
                    </a:cubicBezTo>
                    <a:cubicBezTo>
                      <a:pt x="199" y="122"/>
                      <a:pt x="199" y="122"/>
                      <a:pt x="199" y="122"/>
                    </a:cubicBezTo>
                    <a:cubicBezTo>
                      <a:pt x="187" y="95"/>
                      <a:pt x="187" y="95"/>
                      <a:pt x="187" y="95"/>
                    </a:cubicBezTo>
                    <a:lnTo>
                      <a:pt x="203" y="79"/>
                    </a:lnTo>
                    <a:close/>
                    <a:moveTo>
                      <a:pt x="88" y="106"/>
                    </a:moveTo>
                    <a:cubicBezTo>
                      <a:pt x="65" y="105"/>
                      <a:pt x="65" y="105"/>
                      <a:pt x="65" y="105"/>
                    </a:cubicBezTo>
                    <a:cubicBezTo>
                      <a:pt x="78" y="79"/>
                      <a:pt x="78" y="79"/>
                      <a:pt x="78" y="79"/>
                    </a:cubicBezTo>
                    <a:cubicBezTo>
                      <a:pt x="93" y="95"/>
                      <a:pt x="93" y="95"/>
                      <a:pt x="93" y="95"/>
                    </a:cubicBezTo>
                    <a:lnTo>
                      <a:pt x="88" y="106"/>
                    </a:lnTo>
                    <a:close/>
                    <a:moveTo>
                      <a:pt x="148" y="108"/>
                    </a:moveTo>
                    <a:cubicBezTo>
                      <a:pt x="145" y="84"/>
                      <a:pt x="145" y="84"/>
                      <a:pt x="145" y="84"/>
                    </a:cubicBezTo>
                    <a:cubicBezTo>
                      <a:pt x="136" y="84"/>
                      <a:pt x="136" y="84"/>
                      <a:pt x="136" y="84"/>
                    </a:cubicBezTo>
                    <a:cubicBezTo>
                      <a:pt x="132" y="108"/>
                      <a:pt x="132" y="108"/>
                      <a:pt x="132" y="108"/>
                    </a:cubicBezTo>
                    <a:cubicBezTo>
                      <a:pt x="108" y="107"/>
                      <a:pt x="108" y="107"/>
                      <a:pt x="108" y="107"/>
                    </a:cubicBezTo>
                    <a:cubicBezTo>
                      <a:pt x="141" y="39"/>
                      <a:pt x="141" y="39"/>
                      <a:pt x="141" y="39"/>
                    </a:cubicBezTo>
                    <a:cubicBezTo>
                      <a:pt x="179" y="122"/>
                      <a:pt x="179" y="122"/>
                      <a:pt x="179" y="122"/>
                    </a:cubicBezTo>
                    <a:cubicBezTo>
                      <a:pt x="150" y="123"/>
                      <a:pt x="150" y="123"/>
                      <a:pt x="150" y="123"/>
                    </a:cubicBezTo>
                    <a:cubicBezTo>
                      <a:pt x="161" y="108"/>
                      <a:pt x="161" y="108"/>
                      <a:pt x="161" y="108"/>
                    </a:cubicBezTo>
                    <a:lnTo>
                      <a:pt x="148" y="108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1" name="Freeform 34"/>
              <p:cNvSpPr/>
              <p:nvPr/>
            </p:nvSpPr>
            <p:spPr bwMode="auto">
              <a:xfrm>
                <a:off x="271173" y="644388"/>
                <a:ext cx="17263" cy="19421"/>
              </a:xfrm>
              <a:custGeom>
                <a:avLst/>
                <a:gdLst>
                  <a:gd name="T0" fmla="*/ 15 w 17"/>
                  <a:gd name="T1" fmla="*/ 18 h 19"/>
                  <a:gd name="T2" fmla="*/ 17 w 17"/>
                  <a:gd name="T3" fmla="*/ 18 h 19"/>
                  <a:gd name="T4" fmla="*/ 16 w 17"/>
                  <a:gd name="T5" fmla="*/ 12 h 19"/>
                  <a:gd name="T6" fmla="*/ 9 w 17"/>
                  <a:gd name="T7" fmla="*/ 1 h 19"/>
                  <a:gd name="T8" fmla="*/ 1 w 17"/>
                  <a:gd name="T9" fmla="*/ 0 h 19"/>
                  <a:gd name="T10" fmla="*/ 1 w 17"/>
                  <a:gd name="T11" fmla="*/ 2 h 19"/>
                  <a:gd name="T12" fmla="*/ 7 w 17"/>
                  <a:gd name="T13" fmla="*/ 6 h 19"/>
                  <a:gd name="T14" fmla="*/ 13 w 17"/>
                  <a:gd name="T15" fmla="*/ 14 h 19"/>
                  <a:gd name="T16" fmla="*/ 15 w 17"/>
                  <a:gd name="T17" fmla="*/ 18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19">
                    <a:moveTo>
                      <a:pt x="15" y="18"/>
                    </a:moveTo>
                    <a:cubicBezTo>
                      <a:pt x="15" y="18"/>
                      <a:pt x="16" y="19"/>
                      <a:pt x="17" y="18"/>
                    </a:cubicBezTo>
                    <a:cubicBezTo>
                      <a:pt x="17" y="18"/>
                      <a:pt x="17" y="14"/>
                      <a:pt x="16" y="12"/>
                    </a:cubicBezTo>
                    <a:cubicBezTo>
                      <a:pt x="16" y="12"/>
                      <a:pt x="10" y="5"/>
                      <a:pt x="9" y="1"/>
                    </a:cubicBezTo>
                    <a:cubicBezTo>
                      <a:pt x="9" y="1"/>
                      <a:pt x="8" y="0"/>
                      <a:pt x="1" y="0"/>
                    </a:cubicBezTo>
                    <a:cubicBezTo>
                      <a:pt x="1" y="0"/>
                      <a:pt x="0" y="1"/>
                      <a:pt x="1" y="2"/>
                    </a:cubicBezTo>
                    <a:cubicBezTo>
                      <a:pt x="2" y="2"/>
                      <a:pt x="4" y="1"/>
                      <a:pt x="7" y="6"/>
                    </a:cubicBezTo>
                    <a:cubicBezTo>
                      <a:pt x="13" y="14"/>
                      <a:pt x="13" y="14"/>
                      <a:pt x="13" y="14"/>
                    </a:cubicBezTo>
                    <a:cubicBezTo>
                      <a:pt x="13" y="14"/>
                      <a:pt x="15" y="17"/>
                      <a:pt x="15" y="1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2" name="Freeform 35"/>
              <p:cNvSpPr/>
              <p:nvPr/>
            </p:nvSpPr>
            <p:spPr bwMode="auto">
              <a:xfrm>
                <a:off x="297931" y="650430"/>
                <a:ext cx="12084" cy="17695"/>
              </a:xfrm>
              <a:custGeom>
                <a:avLst/>
                <a:gdLst>
                  <a:gd name="T0" fmla="*/ 10 w 12"/>
                  <a:gd name="T1" fmla="*/ 1 h 17"/>
                  <a:gd name="T2" fmla="*/ 3 w 12"/>
                  <a:gd name="T3" fmla="*/ 0 h 17"/>
                  <a:gd name="T4" fmla="*/ 2 w 12"/>
                  <a:gd name="T5" fmla="*/ 2 h 17"/>
                  <a:gd name="T6" fmla="*/ 5 w 12"/>
                  <a:gd name="T7" fmla="*/ 15 h 17"/>
                  <a:gd name="T8" fmla="*/ 7 w 12"/>
                  <a:gd name="T9" fmla="*/ 14 h 17"/>
                  <a:gd name="T10" fmla="*/ 11 w 12"/>
                  <a:gd name="T11" fmla="*/ 4 h 17"/>
                  <a:gd name="T12" fmla="*/ 10 w 12"/>
                  <a:gd name="T13" fmla="*/ 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17">
                    <a:moveTo>
                      <a:pt x="10" y="1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0" y="1"/>
                      <a:pt x="2" y="2"/>
                    </a:cubicBezTo>
                    <a:cubicBezTo>
                      <a:pt x="2" y="2"/>
                      <a:pt x="6" y="10"/>
                      <a:pt x="5" y="15"/>
                    </a:cubicBezTo>
                    <a:cubicBezTo>
                      <a:pt x="5" y="15"/>
                      <a:pt x="6" y="17"/>
                      <a:pt x="7" y="14"/>
                    </a:cubicBezTo>
                    <a:cubicBezTo>
                      <a:pt x="7" y="14"/>
                      <a:pt x="9" y="5"/>
                      <a:pt x="11" y="4"/>
                    </a:cubicBezTo>
                    <a:cubicBezTo>
                      <a:pt x="11" y="4"/>
                      <a:pt x="12" y="1"/>
                      <a:pt x="1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3" name="Freeform 36"/>
              <p:cNvSpPr/>
              <p:nvPr/>
            </p:nvSpPr>
            <p:spPr bwMode="auto">
              <a:xfrm>
                <a:off x="278510" y="659925"/>
                <a:ext cx="18126" cy="34526"/>
              </a:xfrm>
              <a:custGeom>
                <a:avLst/>
                <a:gdLst>
                  <a:gd name="T0" fmla="*/ 15 w 18"/>
                  <a:gd name="T1" fmla="*/ 2 h 34"/>
                  <a:gd name="T2" fmla="*/ 14 w 18"/>
                  <a:gd name="T3" fmla="*/ 2 h 34"/>
                  <a:gd name="T4" fmla="*/ 12 w 18"/>
                  <a:gd name="T5" fmla="*/ 12 h 34"/>
                  <a:gd name="T6" fmla="*/ 12 w 18"/>
                  <a:gd name="T7" fmla="*/ 21 h 34"/>
                  <a:gd name="T8" fmla="*/ 11 w 18"/>
                  <a:gd name="T9" fmla="*/ 27 h 34"/>
                  <a:gd name="T10" fmla="*/ 10 w 18"/>
                  <a:gd name="T11" fmla="*/ 27 h 34"/>
                  <a:gd name="T12" fmla="*/ 1 w 18"/>
                  <a:gd name="T13" fmla="*/ 18 h 34"/>
                  <a:gd name="T14" fmla="*/ 2 w 18"/>
                  <a:gd name="T15" fmla="*/ 20 h 34"/>
                  <a:gd name="T16" fmla="*/ 6 w 18"/>
                  <a:gd name="T17" fmla="*/ 33 h 34"/>
                  <a:gd name="T18" fmla="*/ 13 w 18"/>
                  <a:gd name="T19" fmla="*/ 34 h 34"/>
                  <a:gd name="T20" fmla="*/ 18 w 18"/>
                  <a:gd name="T21" fmla="*/ 21 h 34"/>
                  <a:gd name="T22" fmla="*/ 17 w 18"/>
                  <a:gd name="T23" fmla="*/ 13 h 34"/>
                  <a:gd name="T24" fmla="*/ 15 w 18"/>
                  <a:gd name="T25" fmla="*/ 2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8" h="34">
                    <a:moveTo>
                      <a:pt x="15" y="2"/>
                    </a:moveTo>
                    <a:cubicBezTo>
                      <a:pt x="15" y="2"/>
                      <a:pt x="15" y="0"/>
                      <a:pt x="14" y="2"/>
                    </a:cubicBezTo>
                    <a:cubicBezTo>
                      <a:pt x="14" y="2"/>
                      <a:pt x="14" y="9"/>
                      <a:pt x="12" y="12"/>
                    </a:cubicBezTo>
                    <a:cubicBezTo>
                      <a:pt x="12" y="12"/>
                      <a:pt x="12" y="19"/>
                      <a:pt x="12" y="21"/>
                    </a:cubicBezTo>
                    <a:cubicBezTo>
                      <a:pt x="12" y="21"/>
                      <a:pt x="10" y="26"/>
                      <a:pt x="11" y="27"/>
                    </a:cubicBezTo>
                    <a:cubicBezTo>
                      <a:pt x="10" y="27"/>
                      <a:pt x="10" y="27"/>
                      <a:pt x="10" y="27"/>
                    </a:cubicBezTo>
                    <a:cubicBezTo>
                      <a:pt x="10" y="27"/>
                      <a:pt x="6" y="16"/>
                      <a:pt x="1" y="18"/>
                    </a:cubicBezTo>
                    <a:cubicBezTo>
                      <a:pt x="1" y="18"/>
                      <a:pt x="0" y="19"/>
                      <a:pt x="2" y="20"/>
                    </a:cubicBezTo>
                    <a:cubicBezTo>
                      <a:pt x="2" y="20"/>
                      <a:pt x="7" y="30"/>
                      <a:pt x="6" y="33"/>
                    </a:cubicBezTo>
                    <a:cubicBezTo>
                      <a:pt x="6" y="33"/>
                      <a:pt x="10" y="34"/>
                      <a:pt x="13" y="34"/>
                    </a:cubicBezTo>
                    <a:cubicBezTo>
                      <a:pt x="13" y="34"/>
                      <a:pt x="17" y="25"/>
                      <a:pt x="18" y="21"/>
                    </a:cubicBezTo>
                    <a:cubicBezTo>
                      <a:pt x="18" y="21"/>
                      <a:pt x="18" y="15"/>
                      <a:pt x="17" y="13"/>
                    </a:cubicBezTo>
                    <a:cubicBezTo>
                      <a:pt x="17" y="13"/>
                      <a:pt x="17" y="5"/>
                      <a:pt x="15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4" name="Freeform 37"/>
              <p:cNvSpPr/>
              <p:nvPr/>
            </p:nvSpPr>
            <p:spPr bwMode="auto">
              <a:xfrm>
                <a:off x="508111" y="546851"/>
                <a:ext cx="59127" cy="27621"/>
              </a:xfrm>
              <a:custGeom>
                <a:avLst/>
                <a:gdLst>
                  <a:gd name="T0" fmla="*/ 58 w 58"/>
                  <a:gd name="T1" fmla="*/ 9 h 27"/>
                  <a:gd name="T2" fmla="*/ 55 w 58"/>
                  <a:gd name="T3" fmla="*/ 9 h 27"/>
                  <a:gd name="T4" fmla="*/ 51 w 58"/>
                  <a:gd name="T5" fmla="*/ 8 h 27"/>
                  <a:gd name="T6" fmla="*/ 50 w 58"/>
                  <a:gd name="T7" fmla="*/ 2 h 27"/>
                  <a:gd name="T8" fmla="*/ 47 w 58"/>
                  <a:gd name="T9" fmla="*/ 0 h 27"/>
                  <a:gd name="T10" fmla="*/ 45 w 58"/>
                  <a:gd name="T11" fmla="*/ 5 h 27"/>
                  <a:gd name="T12" fmla="*/ 44 w 58"/>
                  <a:gd name="T13" fmla="*/ 7 h 27"/>
                  <a:gd name="T14" fmla="*/ 34 w 58"/>
                  <a:gd name="T15" fmla="*/ 7 h 27"/>
                  <a:gd name="T16" fmla="*/ 37 w 58"/>
                  <a:gd name="T17" fmla="*/ 4 h 27"/>
                  <a:gd name="T18" fmla="*/ 35 w 58"/>
                  <a:gd name="T19" fmla="*/ 3 h 27"/>
                  <a:gd name="T20" fmla="*/ 30 w 58"/>
                  <a:gd name="T21" fmla="*/ 10 h 27"/>
                  <a:gd name="T22" fmla="*/ 34 w 58"/>
                  <a:gd name="T23" fmla="*/ 14 h 27"/>
                  <a:gd name="T24" fmla="*/ 26 w 58"/>
                  <a:gd name="T25" fmla="*/ 18 h 27"/>
                  <a:gd name="T26" fmla="*/ 4 w 58"/>
                  <a:gd name="T27" fmla="*/ 24 h 27"/>
                  <a:gd name="T28" fmla="*/ 5 w 58"/>
                  <a:gd name="T29" fmla="*/ 26 h 27"/>
                  <a:gd name="T30" fmla="*/ 24 w 58"/>
                  <a:gd name="T31" fmla="*/ 24 h 27"/>
                  <a:gd name="T32" fmla="*/ 49 w 58"/>
                  <a:gd name="T33" fmla="*/ 13 h 27"/>
                  <a:gd name="T34" fmla="*/ 58 w 58"/>
                  <a:gd name="T35" fmla="*/ 13 h 27"/>
                  <a:gd name="T36" fmla="*/ 58 w 58"/>
                  <a:gd name="T37" fmla="*/ 9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8" h="27">
                    <a:moveTo>
                      <a:pt x="58" y="9"/>
                    </a:moveTo>
                    <a:cubicBezTo>
                      <a:pt x="57" y="8"/>
                      <a:pt x="55" y="9"/>
                      <a:pt x="55" y="9"/>
                    </a:cubicBezTo>
                    <a:cubicBezTo>
                      <a:pt x="51" y="8"/>
                      <a:pt x="51" y="8"/>
                      <a:pt x="51" y="8"/>
                    </a:cubicBezTo>
                    <a:cubicBezTo>
                      <a:pt x="52" y="7"/>
                      <a:pt x="50" y="2"/>
                      <a:pt x="50" y="2"/>
                    </a:cubicBezTo>
                    <a:cubicBezTo>
                      <a:pt x="49" y="0"/>
                      <a:pt x="47" y="0"/>
                      <a:pt x="47" y="0"/>
                    </a:cubicBezTo>
                    <a:cubicBezTo>
                      <a:pt x="46" y="1"/>
                      <a:pt x="45" y="5"/>
                      <a:pt x="45" y="5"/>
                    </a:cubicBezTo>
                    <a:cubicBezTo>
                      <a:pt x="44" y="7"/>
                      <a:pt x="44" y="7"/>
                      <a:pt x="44" y="7"/>
                    </a:cubicBezTo>
                    <a:cubicBezTo>
                      <a:pt x="34" y="7"/>
                      <a:pt x="34" y="7"/>
                      <a:pt x="34" y="7"/>
                    </a:cubicBezTo>
                    <a:cubicBezTo>
                      <a:pt x="33" y="5"/>
                      <a:pt x="37" y="4"/>
                      <a:pt x="37" y="4"/>
                    </a:cubicBezTo>
                    <a:cubicBezTo>
                      <a:pt x="38" y="1"/>
                      <a:pt x="35" y="3"/>
                      <a:pt x="35" y="3"/>
                    </a:cubicBezTo>
                    <a:cubicBezTo>
                      <a:pt x="30" y="5"/>
                      <a:pt x="30" y="10"/>
                      <a:pt x="30" y="10"/>
                    </a:cubicBezTo>
                    <a:cubicBezTo>
                      <a:pt x="29" y="14"/>
                      <a:pt x="33" y="14"/>
                      <a:pt x="34" y="14"/>
                    </a:cubicBezTo>
                    <a:cubicBezTo>
                      <a:pt x="33" y="15"/>
                      <a:pt x="26" y="18"/>
                      <a:pt x="26" y="18"/>
                    </a:cubicBezTo>
                    <a:cubicBezTo>
                      <a:pt x="17" y="24"/>
                      <a:pt x="4" y="24"/>
                      <a:pt x="4" y="24"/>
                    </a:cubicBezTo>
                    <a:cubicBezTo>
                      <a:pt x="0" y="25"/>
                      <a:pt x="5" y="26"/>
                      <a:pt x="5" y="26"/>
                    </a:cubicBezTo>
                    <a:cubicBezTo>
                      <a:pt x="9" y="27"/>
                      <a:pt x="24" y="24"/>
                      <a:pt x="24" y="24"/>
                    </a:cubicBezTo>
                    <a:cubicBezTo>
                      <a:pt x="46" y="18"/>
                      <a:pt x="49" y="13"/>
                      <a:pt x="49" y="13"/>
                    </a:cubicBezTo>
                    <a:cubicBezTo>
                      <a:pt x="53" y="13"/>
                      <a:pt x="58" y="13"/>
                      <a:pt x="58" y="13"/>
                    </a:cubicBezTo>
                    <a:lnTo>
                      <a:pt x="58" y="9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5" name="Freeform 38"/>
              <p:cNvSpPr/>
              <p:nvPr/>
            </p:nvSpPr>
            <p:spPr bwMode="auto">
              <a:xfrm>
                <a:off x="537890" y="573609"/>
                <a:ext cx="18126" cy="16400"/>
              </a:xfrm>
              <a:custGeom>
                <a:avLst/>
                <a:gdLst>
                  <a:gd name="T0" fmla="*/ 10 w 18"/>
                  <a:gd name="T1" fmla="*/ 5 h 16"/>
                  <a:gd name="T2" fmla="*/ 4 w 18"/>
                  <a:gd name="T3" fmla="*/ 14 h 16"/>
                  <a:gd name="T4" fmla="*/ 3 w 18"/>
                  <a:gd name="T5" fmla="*/ 16 h 16"/>
                  <a:gd name="T6" fmla="*/ 14 w 18"/>
                  <a:gd name="T7" fmla="*/ 13 h 16"/>
                  <a:gd name="T8" fmla="*/ 14 w 18"/>
                  <a:gd name="T9" fmla="*/ 4 h 16"/>
                  <a:gd name="T10" fmla="*/ 10 w 18"/>
                  <a:gd name="T11" fmla="*/ 5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16">
                    <a:moveTo>
                      <a:pt x="10" y="5"/>
                    </a:moveTo>
                    <a:cubicBezTo>
                      <a:pt x="10" y="5"/>
                      <a:pt x="7" y="14"/>
                      <a:pt x="4" y="14"/>
                    </a:cubicBezTo>
                    <a:cubicBezTo>
                      <a:pt x="4" y="14"/>
                      <a:pt x="0" y="16"/>
                      <a:pt x="3" y="16"/>
                    </a:cubicBezTo>
                    <a:cubicBezTo>
                      <a:pt x="3" y="16"/>
                      <a:pt x="10" y="13"/>
                      <a:pt x="14" y="13"/>
                    </a:cubicBezTo>
                    <a:cubicBezTo>
                      <a:pt x="14" y="13"/>
                      <a:pt x="18" y="10"/>
                      <a:pt x="14" y="4"/>
                    </a:cubicBezTo>
                    <a:cubicBezTo>
                      <a:pt x="14" y="4"/>
                      <a:pt x="12" y="0"/>
                      <a:pt x="10" y="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6" name="Freeform 39"/>
              <p:cNvSpPr>
                <a:spLocks noEditPoints="1"/>
              </p:cNvSpPr>
              <p:nvPr/>
            </p:nvSpPr>
            <p:spPr bwMode="auto">
              <a:xfrm>
                <a:off x="625501" y="652588"/>
                <a:ext cx="61284" cy="38842"/>
              </a:xfrm>
              <a:custGeom>
                <a:avLst/>
                <a:gdLst>
                  <a:gd name="T0" fmla="*/ 59 w 60"/>
                  <a:gd name="T1" fmla="*/ 18 h 38"/>
                  <a:gd name="T2" fmla="*/ 58 w 60"/>
                  <a:gd name="T3" fmla="*/ 18 h 38"/>
                  <a:gd name="T4" fmla="*/ 54 w 60"/>
                  <a:gd name="T5" fmla="*/ 15 h 38"/>
                  <a:gd name="T6" fmla="*/ 52 w 60"/>
                  <a:gd name="T7" fmla="*/ 11 h 38"/>
                  <a:gd name="T8" fmla="*/ 49 w 60"/>
                  <a:gd name="T9" fmla="*/ 10 h 38"/>
                  <a:gd name="T10" fmla="*/ 42 w 60"/>
                  <a:gd name="T11" fmla="*/ 5 h 38"/>
                  <a:gd name="T12" fmla="*/ 44 w 60"/>
                  <a:gd name="T13" fmla="*/ 2 h 38"/>
                  <a:gd name="T14" fmla="*/ 42 w 60"/>
                  <a:gd name="T15" fmla="*/ 0 h 38"/>
                  <a:gd name="T16" fmla="*/ 36 w 60"/>
                  <a:gd name="T17" fmla="*/ 2 h 38"/>
                  <a:gd name="T18" fmla="*/ 39 w 60"/>
                  <a:gd name="T19" fmla="*/ 6 h 38"/>
                  <a:gd name="T20" fmla="*/ 47 w 60"/>
                  <a:gd name="T21" fmla="*/ 11 h 38"/>
                  <a:gd name="T22" fmla="*/ 47 w 60"/>
                  <a:gd name="T23" fmla="*/ 16 h 38"/>
                  <a:gd name="T24" fmla="*/ 43 w 60"/>
                  <a:gd name="T25" fmla="*/ 15 h 38"/>
                  <a:gd name="T26" fmla="*/ 26 w 60"/>
                  <a:gd name="T27" fmla="*/ 5 h 38"/>
                  <a:gd name="T28" fmla="*/ 21 w 60"/>
                  <a:gd name="T29" fmla="*/ 6 h 38"/>
                  <a:gd name="T30" fmla="*/ 22 w 60"/>
                  <a:gd name="T31" fmla="*/ 10 h 38"/>
                  <a:gd name="T32" fmla="*/ 27 w 60"/>
                  <a:gd name="T33" fmla="*/ 13 h 38"/>
                  <a:gd name="T34" fmla="*/ 21 w 60"/>
                  <a:gd name="T35" fmla="*/ 13 h 38"/>
                  <a:gd name="T36" fmla="*/ 19 w 60"/>
                  <a:gd name="T37" fmla="*/ 17 h 38"/>
                  <a:gd name="T38" fmla="*/ 18 w 60"/>
                  <a:gd name="T39" fmla="*/ 23 h 38"/>
                  <a:gd name="T40" fmla="*/ 6 w 60"/>
                  <a:gd name="T41" fmla="*/ 5 h 38"/>
                  <a:gd name="T42" fmla="*/ 1 w 60"/>
                  <a:gd name="T43" fmla="*/ 22 h 38"/>
                  <a:gd name="T44" fmla="*/ 8 w 60"/>
                  <a:gd name="T45" fmla="*/ 29 h 38"/>
                  <a:gd name="T46" fmla="*/ 14 w 60"/>
                  <a:gd name="T47" fmla="*/ 28 h 38"/>
                  <a:gd name="T48" fmla="*/ 15 w 60"/>
                  <a:gd name="T49" fmla="*/ 28 h 38"/>
                  <a:gd name="T50" fmla="*/ 15 w 60"/>
                  <a:gd name="T51" fmla="*/ 32 h 38"/>
                  <a:gd name="T52" fmla="*/ 15 w 60"/>
                  <a:gd name="T53" fmla="*/ 35 h 38"/>
                  <a:gd name="T54" fmla="*/ 19 w 60"/>
                  <a:gd name="T55" fmla="*/ 33 h 38"/>
                  <a:gd name="T56" fmla="*/ 19 w 60"/>
                  <a:gd name="T57" fmla="*/ 26 h 38"/>
                  <a:gd name="T58" fmla="*/ 23 w 60"/>
                  <a:gd name="T59" fmla="*/ 18 h 38"/>
                  <a:gd name="T60" fmla="*/ 33 w 60"/>
                  <a:gd name="T61" fmla="*/ 18 h 38"/>
                  <a:gd name="T62" fmla="*/ 31 w 60"/>
                  <a:gd name="T63" fmla="*/ 12 h 38"/>
                  <a:gd name="T64" fmla="*/ 38 w 60"/>
                  <a:gd name="T65" fmla="*/ 17 h 38"/>
                  <a:gd name="T66" fmla="*/ 42 w 60"/>
                  <a:gd name="T67" fmla="*/ 18 h 38"/>
                  <a:gd name="T68" fmla="*/ 47 w 60"/>
                  <a:gd name="T69" fmla="*/ 21 h 38"/>
                  <a:gd name="T70" fmla="*/ 59 w 60"/>
                  <a:gd name="T71" fmla="*/ 24 h 38"/>
                  <a:gd name="T72" fmla="*/ 59 w 60"/>
                  <a:gd name="T73" fmla="*/ 18 h 38"/>
                  <a:gd name="T74" fmla="*/ 9 w 60"/>
                  <a:gd name="T75" fmla="*/ 25 h 38"/>
                  <a:gd name="T76" fmla="*/ 5 w 60"/>
                  <a:gd name="T77" fmla="*/ 15 h 38"/>
                  <a:gd name="T78" fmla="*/ 10 w 60"/>
                  <a:gd name="T79" fmla="*/ 17 h 38"/>
                  <a:gd name="T80" fmla="*/ 14 w 60"/>
                  <a:gd name="T81" fmla="*/ 22 h 38"/>
                  <a:gd name="T82" fmla="*/ 9 w 60"/>
                  <a:gd name="T83" fmla="*/ 25 h 38"/>
                  <a:gd name="T84" fmla="*/ 52 w 60"/>
                  <a:gd name="T85" fmla="*/ 16 h 38"/>
                  <a:gd name="T86" fmla="*/ 53 w 60"/>
                  <a:gd name="T87" fmla="*/ 17 h 38"/>
                  <a:gd name="T88" fmla="*/ 55 w 60"/>
                  <a:gd name="T89" fmla="*/ 18 h 38"/>
                  <a:gd name="T90" fmla="*/ 52 w 60"/>
                  <a:gd name="T91" fmla="*/ 16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60" h="38">
                    <a:moveTo>
                      <a:pt x="59" y="18"/>
                    </a:moveTo>
                    <a:cubicBezTo>
                      <a:pt x="58" y="18"/>
                      <a:pt x="58" y="18"/>
                      <a:pt x="58" y="18"/>
                    </a:cubicBezTo>
                    <a:cubicBezTo>
                      <a:pt x="54" y="15"/>
                      <a:pt x="54" y="15"/>
                      <a:pt x="54" y="15"/>
                    </a:cubicBezTo>
                    <a:cubicBezTo>
                      <a:pt x="54" y="15"/>
                      <a:pt x="51" y="15"/>
                      <a:pt x="52" y="11"/>
                    </a:cubicBezTo>
                    <a:cubicBezTo>
                      <a:pt x="52" y="11"/>
                      <a:pt x="51" y="10"/>
                      <a:pt x="49" y="10"/>
                    </a:cubicBezTo>
                    <a:cubicBezTo>
                      <a:pt x="42" y="5"/>
                      <a:pt x="42" y="5"/>
                      <a:pt x="42" y="5"/>
                    </a:cubicBezTo>
                    <a:cubicBezTo>
                      <a:pt x="42" y="5"/>
                      <a:pt x="40" y="3"/>
                      <a:pt x="44" y="2"/>
                    </a:cubicBezTo>
                    <a:cubicBezTo>
                      <a:pt x="44" y="2"/>
                      <a:pt x="47" y="0"/>
                      <a:pt x="42" y="0"/>
                    </a:cubicBezTo>
                    <a:cubicBezTo>
                      <a:pt x="42" y="0"/>
                      <a:pt x="37" y="1"/>
                      <a:pt x="36" y="2"/>
                    </a:cubicBezTo>
                    <a:cubicBezTo>
                      <a:pt x="36" y="2"/>
                      <a:pt x="36" y="6"/>
                      <a:pt x="39" y="6"/>
                    </a:cubicBezTo>
                    <a:cubicBezTo>
                      <a:pt x="39" y="6"/>
                      <a:pt x="46" y="10"/>
                      <a:pt x="47" y="11"/>
                    </a:cubicBezTo>
                    <a:cubicBezTo>
                      <a:pt x="47" y="11"/>
                      <a:pt x="46" y="15"/>
                      <a:pt x="47" y="16"/>
                    </a:cubicBezTo>
                    <a:cubicBezTo>
                      <a:pt x="47" y="16"/>
                      <a:pt x="46" y="17"/>
                      <a:pt x="43" y="15"/>
                    </a:cubicBezTo>
                    <a:cubicBezTo>
                      <a:pt x="43" y="15"/>
                      <a:pt x="27" y="8"/>
                      <a:pt x="26" y="5"/>
                    </a:cubicBezTo>
                    <a:cubicBezTo>
                      <a:pt x="26" y="5"/>
                      <a:pt x="23" y="5"/>
                      <a:pt x="21" y="6"/>
                    </a:cubicBezTo>
                    <a:cubicBezTo>
                      <a:pt x="21" y="6"/>
                      <a:pt x="21" y="9"/>
                      <a:pt x="22" y="10"/>
                    </a:cubicBezTo>
                    <a:cubicBezTo>
                      <a:pt x="27" y="13"/>
                      <a:pt x="27" y="13"/>
                      <a:pt x="27" y="13"/>
                    </a:cubicBezTo>
                    <a:cubicBezTo>
                      <a:pt x="27" y="13"/>
                      <a:pt x="25" y="14"/>
                      <a:pt x="21" y="13"/>
                    </a:cubicBezTo>
                    <a:cubicBezTo>
                      <a:pt x="21" y="13"/>
                      <a:pt x="17" y="14"/>
                      <a:pt x="19" y="17"/>
                    </a:cubicBezTo>
                    <a:cubicBezTo>
                      <a:pt x="19" y="17"/>
                      <a:pt x="21" y="21"/>
                      <a:pt x="18" y="23"/>
                    </a:cubicBezTo>
                    <a:cubicBezTo>
                      <a:pt x="18" y="23"/>
                      <a:pt x="19" y="15"/>
                      <a:pt x="6" y="5"/>
                    </a:cubicBezTo>
                    <a:cubicBezTo>
                      <a:pt x="6" y="5"/>
                      <a:pt x="3" y="5"/>
                      <a:pt x="1" y="22"/>
                    </a:cubicBezTo>
                    <a:cubicBezTo>
                      <a:pt x="1" y="22"/>
                      <a:pt x="0" y="29"/>
                      <a:pt x="8" y="29"/>
                    </a:cubicBezTo>
                    <a:cubicBezTo>
                      <a:pt x="14" y="28"/>
                      <a:pt x="14" y="28"/>
                      <a:pt x="14" y="28"/>
                    </a:cubicBezTo>
                    <a:cubicBezTo>
                      <a:pt x="14" y="28"/>
                      <a:pt x="14" y="27"/>
                      <a:pt x="15" y="28"/>
                    </a:cubicBezTo>
                    <a:cubicBezTo>
                      <a:pt x="15" y="32"/>
                      <a:pt x="15" y="32"/>
                      <a:pt x="15" y="32"/>
                    </a:cubicBezTo>
                    <a:cubicBezTo>
                      <a:pt x="15" y="32"/>
                      <a:pt x="13" y="34"/>
                      <a:pt x="15" y="35"/>
                    </a:cubicBezTo>
                    <a:cubicBezTo>
                      <a:pt x="15" y="35"/>
                      <a:pt x="18" y="38"/>
                      <a:pt x="19" y="33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26"/>
                      <a:pt x="24" y="26"/>
                      <a:pt x="23" y="18"/>
                    </a:cubicBezTo>
                    <a:cubicBezTo>
                      <a:pt x="33" y="18"/>
                      <a:pt x="33" y="18"/>
                      <a:pt x="33" y="18"/>
                    </a:cubicBezTo>
                    <a:cubicBezTo>
                      <a:pt x="33" y="18"/>
                      <a:pt x="36" y="16"/>
                      <a:pt x="31" y="12"/>
                    </a:cubicBezTo>
                    <a:cubicBezTo>
                      <a:pt x="31" y="12"/>
                      <a:pt x="37" y="15"/>
                      <a:pt x="38" y="17"/>
                    </a:cubicBezTo>
                    <a:cubicBezTo>
                      <a:pt x="38" y="17"/>
                      <a:pt x="39" y="18"/>
                      <a:pt x="42" y="18"/>
                    </a:cubicBezTo>
                    <a:cubicBezTo>
                      <a:pt x="42" y="18"/>
                      <a:pt x="42" y="20"/>
                      <a:pt x="47" y="21"/>
                    </a:cubicBezTo>
                    <a:cubicBezTo>
                      <a:pt x="47" y="21"/>
                      <a:pt x="48" y="23"/>
                      <a:pt x="59" y="24"/>
                    </a:cubicBezTo>
                    <a:cubicBezTo>
                      <a:pt x="59" y="24"/>
                      <a:pt x="60" y="20"/>
                      <a:pt x="59" y="18"/>
                    </a:cubicBezTo>
                    <a:close/>
                    <a:moveTo>
                      <a:pt x="9" y="25"/>
                    </a:moveTo>
                    <a:cubicBezTo>
                      <a:pt x="2" y="25"/>
                      <a:pt x="5" y="15"/>
                      <a:pt x="5" y="15"/>
                    </a:cubicBezTo>
                    <a:cubicBezTo>
                      <a:pt x="5" y="10"/>
                      <a:pt x="10" y="17"/>
                      <a:pt x="10" y="17"/>
                    </a:cubicBezTo>
                    <a:cubicBezTo>
                      <a:pt x="14" y="22"/>
                      <a:pt x="14" y="22"/>
                      <a:pt x="14" y="22"/>
                    </a:cubicBezTo>
                    <a:cubicBezTo>
                      <a:pt x="17" y="26"/>
                      <a:pt x="9" y="25"/>
                      <a:pt x="9" y="25"/>
                    </a:cubicBezTo>
                    <a:close/>
                    <a:moveTo>
                      <a:pt x="52" y="16"/>
                    </a:moveTo>
                    <a:cubicBezTo>
                      <a:pt x="52" y="16"/>
                      <a:pt x="52" y="16"/>
                      <a:pt x="53" y="17"/>
                    </a:cubicBezTo>
                    <a:cubicBezTo>
                      <a:pt x="55" y="18"/>
                      <a:pt x="55" y="18"/>
                      <a:pt x="55" y="18"/>
                    </a:cubicBezTo>
                    <a:cubicBezTo>
                      <a:pt x="55" y="18"/>
                      <a:pt x="50" y="18"/>
                      <a:pt x="52" y="1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7" name="Freeform 40"/>
              <p:cNvSpPr>
                <a:spLocks noEditPoints="1"/>
              </p:cNvSpPr>
              <p:nvPr/>
            </p:nvSpPr>
            <p:spPr bwMode="auto">
              <a:xfrm>
                <a:off x="371300" y="535630"/>
                <a:ext cx="27621" cy="59558"/>
              </a:xfrm>
              <a:custGeom>
                <a:avLst/>
                <a:gdLst>
                  <a:gd name="T0" fmla="*/ 21 w 27"/>
                  <a:gd name="T1" fmla="*/ 38 h 58"/>
                  <a:gd name="T2" fmla="*/ 21 w 27"/>
                  <a:gd name="T3" fmla="*/ 28 h 58"/>
                  <a:gd name="T4" fmla="*/ 20 w 27"/>
                  <a:gd name="T5" fmla="*/ 26 h 58"/>
                  <a:gd name="T6" fmla="*/ 19 w 27"/>
                  <a:gd name="T7" fmla="*/ 24 h 58"/>
                  <a:gd name="T8" fmla="*/ 18 w 27"/>
                  <a:gd name="T9" fmla="*/ 24 h 58"/>
                  <a:gd name="T10" fmla="*/ 14 w 27"/>
                  <a:gd name="T11" fmla="*/ 23 h 58"/>
                  <a:gd name="T12" fmla="*/ 14 w 27"/>
                  <a:gd name="T13" fmla="*/ 20 h 58"/>
                  <a:gd name="T14" fmla="*/ 19 w 27"/>
                  <a:gd name="T15" fmla="*/ 13 h 58"/>
                  <a:gd name="T16" fmla="*/ 18 w 27"/>
                  <a:gd name="T17" fmla="*/ 5 h 58"/>
                  <a:gd name="T18" fmla="*/ 16 w 27"/>
                  <a:gd name="T19" fmla="*/ 4 h 58"/>
                  <a:gd name="T20" fmla="*/ 15 w 27"/>
                  <a:gd name="T21" fmla="*/ 7 h 58"/>
                  <a:gd name="T22" fmla="*/ 12 w 27"/>
                  <a:gd name="T23" fmla="*/ 14 h 58"/>
                  <a:gd name="T24" fmla="*/ 10 w 27"/>
                  <a:gd name="T25" fmla="*/ 4 h 58"/>
                  <a:gd name="T26" fmla="*/ 9 w 27"/>
                  <a:gd name="T27" fmla="*/ 2 h 58"/>
                  <a:gd name="T28" fmla="*/ 8 w 27"/>
                  <a:gd name="T29" fmla="*/ 5 h 58"/>
                  <a:gd name="T30" fmla="*/ 8 w 27"/>
                  <a:gd name="T31" fmla="*/ 22 h 58"/>
                  <a:gd name="T32" fmla="*/ 5 w 27"/>
                  <a:gd name="T33" fmla="*/ 26 h 58"/>
                  <a:gd name="T34" fmla="*/ 4 w 27"/>
                  <a:gd name="T35" fmla="*/ 29 h 58"/>
                  <a:gd name="T36" fmla="*/ 9 w 27"/>
                  <a:gd name="T37" fmla="*/ 30 h 58"/>
                  <a:gd name="T38" fmla="*/ 9 w 27"/>
                  <a:gd name="T39" fmla="*/ 41 h 58"/>
                  <a:gd name="T40" fmla="*/ 9 w 27"/>
                  <a:gd name="T41" fmla="*/ 44 h 58"/>
                  <a:gd name="T42" fmla="*/ 13 w 27"/>
                  <a:gd name="T43" fmla="*/ 45 h 58"/>
                  <a:gd name="T44" fmla="*/ 16 w 27"/>
                  <a:gd name="T45" fmla="*/ 40 h 58"/>
                  <a:gd name="T46" fmla="*/ 17 w 27"/>
                  <a:gd name="T47" fmla="*/ 41 h 58"/>
                  <a:gd name="T48" fmla="*/ 18 w 27"/>
                  <a:gd name="T49" fmla="*/ 45 h 58"/>
                  <a:gd name="T50" fmla="*/ 15 w 27"/>
                  <a:gd name="T51" fmla="*/ 51 h 58"/>
                  <a:gd name="T52" fmla="*/ 13 w 27"/>
                  <a:gd name="T53" fmla="*/ 52 h 58"/>
                  <a:gd name="T54" fmla="*/ 15 w 27"/>
                  <a:gd name="T55" fmla="*/ 57 h 58"/>
                  <a:gd name="T56" fmla="*/ 18 w 27"/>
                  <a:gd name="T57" fmla="*/ 55 h 58"/>
                  <a:gd name="T58" fmla="*/ 18 w 27"/>
                  <a:gd name="T59" fmla="*/ 50 h 58"/>
                  <a:gd name="T60" fmla="*/ 27 w 27"/>
                  <a:gd name="T61" fmla="*/ 52 h 58"/>
                  <a:gd name="T62" fmla="*/ 25 w 27"/>
                  <a:gd name="T63" fmla="*/ 47 h 58"/>
                  <a:gd name="T64" fmla="*/ 21 w 27"/>
                  <a:gd name="T65" fmla="*/ 38 h 58"/>
                  <a:gd name="T66" fmla="*/ 14 w 27"/>
                  <a:gd name="T67" fmla="*/ 36 h 58"/>
                  <a:gd name="T68" fmla="*/ 13 w 27"/>
                  <a:gd name="T69" fmla="*/ 39 h 58"/>
                  <a:gd name="T70" fmla="*/ 11 w 27"/>
                  <a:gd name="T71" fmla="*/ 30 h 58"/>
                  <a:gd name="T72" fmla="*/ 13 w 27"/>
                  <a:gd name="T73" fmla="*/ 25 h 58"/>
                  <a:gd name="T74" fmla="*/ 14 w 27"/>
                  <a:gd name="T75" fmla="*/ 32 h 58"/>
                  <a:gd name="T76" fmla="*/ 14 w 27"/>
                  <a:gd name="T77" fmla="*/ 36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7" h="58">
                    <a:moveTo>
                      <a:pt x="21" y="38"/>
                    </a:moveTo>
                    <a:cubicBezTo>
                      <a:pt x="21" y="38"/>
                      <a:pt x="19" y="36"/>
                      <a:pt x="21" y="28"/>
                    </a:cubicBezTo>
                    <a:cubicBezTo>
                      <a:pt x="20" y="26"/>
                      <a:pt x="20" y="26"/>
                      <a:pt x="20" y="26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6" y="21"/>
                      <a:pt x="14" y="23"/>
                    </a:cubicBezTo>
                    <a:cubicBezTo>
                      <a:pt x="14" y="23"/>
                      <a:pt x="12" y="23"/>
                      <a:pt x="14" y="20"/>
                    </a:cubicBezTo>
                    <a:cubicBezTo>
                      <a:pt x="19" y="13"/>
                      <a:pt x="19" y="13"/>
                      <a:pt x="19" y="13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18" y="5"/>
                      <a:pt x="18" y="3"/>
                      <a:pt x="16" y="4"/>
                    </a:cubicBezTo>
                    <a:cubicBezTo>
                      <a:pt x="16" y="4"/>
                      <a:pt x="16" y="5"/>
                      <a:pt x="15" y="7"/>
                    </a:cubicBezTo>
                    <a:cubicBezTo>
                      <a:pt x="14" y="9"/>
                      <a:pt x="12" y="12"/>
                      <a:pt x="12" y="14"/>
                    </a:cubicBezTo>
                    <a:cubicBezTo>
                      <a:pt x="12" y="14"/>
                      <a:pt x="11" y="6"/>
                      <a:pt x="10" y="4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9" y="2"/>
                      <a:pt x="6" y="0"/>
                      <a:pt x="8" y="5"/>
                    </a:cubicBezTo>
                    <a:cubicBezTo>
                      <a:pt x="8" y="22"/>
                      <a:pt x="8" y="22"/>
                      <a:pt x="8" y="22"/>
                    </a:cubicBezTo>
                    <a:cubicBezTo>
                      <a:pt x="5" y="26"/>
                      <a:pt x="5" y="26"/>
                      <a:pt x="5" y="26"/>
                    </a:cubicBezTo>
                    <a:cubicBezTo>
                      <a:pt x="5" y="26"/>
                      <a:pt x="0" y="27"/>
                      <a:pt x="4" y="29"/>
                    </a:cubicBezTo>
                    <a:cubicBezTo>
                      <a:pt x="9" y="30"/>
                      <a:pt x="9" y="30"/>
                      <a:pt x="9" y="30"/>
                    </a:cubicBezTo>
                    <a:cubicBezTo>
                      <a:pt x="9" y="41"/>
                      <a:pt x="9" y="41"/>
                      <a:pt x="9" y="41"/>
                    </a:cubicBezTo>
                    <a:cubicBezTo>
                      <a:pt x="9" y="44"/>
                      <a:pt x="9" y="44"/>
                      <a:pt x="9" y="44"/>
                    </a:cubicBezTo>
                    <a:cubicBezTo>
                      <a:pt x="13" y="45"/>
                      <a:pt x="13" y="45"/>
                      <a:pt x="13" y="45"/>
                    </a:cubicBezTo>
                    <a:cubicBezTo>
                      <a:pt x="16" y="40"/>
                      <a:pt x="16" y="40"/>
                      <a:pt x="16" y="40"/>
                    </a:cubicBezTo>
                    <a:cubicBezTo>
                      <a:pt x="16" y="40"/>
                      <a:pt x="17" y="40"/>
                      <a:pt x="17" y="41"/>
                    </a:cubicBezTo>
                    <a:cubicBezTo>
                      <a:pt x="18" y="45"/>
                      <a:pt x="18" y="45"/>
                      <a:pt x="18" y="45"/>
                    </a:cubicBezTo>
                    <a:cubicBezTo>
                      <a:pt x="18" y="45"/>
                      <a:pt x="16" y="50"/>
                      <a:pt x="15" y="51"/>
                    </a:cubicBezTo>
                    <a:cubicBezTo>
                      <a:pt x="15" y="51"/>
                      <a:pt x="15" y="51"/>
                      <a:pt x="13" y="52"/>
                    </a:cubicBezTo>
                    <a:cubicBezTo>
                      <a:pt x="13" y="52"/>
                      <a:pt x="10" y="57"/>
                      <a:pt x="15" y="57"/>
                    </a:cubicBezTo>
                    <a:cubicBezTo>
                      <a:pt x="15" y="57"/>
                      <a:pt x="18" y="58"/>
                      <a:pt x="18" y="55"/>
                    </a:cubicBezTo>
                    <a:cubicBezTo>
                      <a:pt x="18" y="50"/>
                      <a:pt x="18" y="50"/>
                      <a:pt x="18" y="50"/>
                    </a:cubicBezTo>
                    <a:cubicBezTo>
                      <a:pt x="27" y="52"/>
                      <a:pt x="27" y="52"/>
                      <a:pt x="27" y="52"/>
                    </a:cubicBezTo>
                    <a:cubicBezTo>
                      <a:pt x="27" y="52"/>
                      <a:pt x="27" y="50"/>
                      <a:pt x="25" y="47"/>
                    </a:cubicBezTo>
                    <a:lnTo>
                      <a:pt x="21" y="38"/>
                    </a:lnTo>
                    <a:close/>
                    <a:moveTo>
                      <a:pt x="14" y="36"/>
                    </a:moveTo>
                    <a:cubicBezTo>
                      <a:pt x="13" y="39"/>
                      <a:pt x="13" y="39"/>
                      <a:pt x="13" y="39"/>
                    </a:cubicBezTo>
                    <a:cubicBezTo>
                      <a:pt x="11" y="30"/>
                      <a:pt x="11" y="30"/>
                      <a:pt x="11" y="30"/>
                    </a:cubicBezTo>
                    <a:cubicBezTo>
                      <a:pt x="10" y="27"/>
                      <a:pt x="13" y="25"/>
                      <a:pt x="13" y="25"/>
                    </a:cubicBezTo>
                    <a:cubicBezTo>
                      <a:pt x="14" y="27"/>
                      <a:pt x="14" y="32"/>
                      <a:pt x="14" y="32"/>
                    </a:cubicBezTo>
                    <a:cubicBezTo>
                      <a:pt x="15" y="35"/>
                      <a:pt x="14" y="36"/>
                      <a:pt x="14" y="3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8" name="Freeform 41"/>
              <p:cNvSpPr/>
              <p:nvPr/>
            </p:nvSpPr>
            <p:spPr bwMode="auto">
              <a:xfrm>
                <a:off x="392879" y="574472"/>
                <a:ext cx="12084" cy="8200"/>
              </a:xfrm>
              <a:custGeom>
                <a:avLst/>
                <a:gdLst>
                  <a:gd name="T0" fmla="*/ 8 w 12"/>
                  <a:gd name="T1" fmla="*/ 0 h 8"/>
                  <a:gd name="T2" fmla="*/ 4 w 12"/>
                  <a:gd name="T3" fmla="*/ 1 h 8"/>
                  <a:gd name="T4" fmla="*/ 4 w 12"/>
                  <a:gd name="T5" fmla="*/ 3 h 8"/>
                  <a:gd name="T6" fmla="*/ 9 w 12"/>
                  <a:gd name="T7" fmla="*/ 5 h 8"/>
                  <a:gd name="T8" fmla="*/ 12 w 12"/>
                  <a:gd name="T9" fmla="*/ 5 h 8"/>
                  <a:gd name="T10" fmla="*/ 12 w 12"/>
                  <a:gd name="T11" fmla="*/ 2 h 8"/>
                  <a:gd name="T12" fmla="*/ 8 w 12"/>
                  <a:gd name="T13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8">
                    <a:moveTo>
                      <a:pt x="8" y="0"/>
                    </a:move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0" y="3"/>
                      <a:pt x="4" y="3"/>
                    </a:cubicBezTo>
                    <a:cubicBezTo>
                      <a:pt x="4" y="3"/>
                      <a:pt x="7" y="4"/>
                      <a:pt x="9" y="5"/>
                    </a:cubicBezTo>
                    <a:cubicBezTo>
                      <a:pt x="9" y="5"/>
                      <a:pt x="11" y="8"/>
                      <a:pt x="12" y="5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2" y="2"/>
                      <a:pt x="12" y="0"/>
                      <a:pt x="8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9" name="Freeform 42"/>
              <p:cNvSpPr/>
              <p:nvPr/>
            </p:nvSpPr>
            <p:spPr bwMode="auto">
              <a:xfrm>
                <a:off x="416184" y="837305"/>
                <a:ext cx="10358" cy="32800"/>
              </a:xfrm>
              <a:custGeom>
                <a:avLst/>
                <a:gdLst>
                  <a:gd name="T0" fmla="*/ 14 w 24"/>
                  <a:gd name="T1" fmla="*/ 16 h 76"/>
                  <a:gd name="T2" fmla="*/ 5 w 24"/>
                  <a:gd name="T3" fmla="*/ 24 h 76"/>
                  <a:gd name="T4" fmla="*/ 0 w 24"/>
                  <a:gd name="T5" fmla="*/ 14 h 76"/>
                  <a:gd name="T6" fmla="*/ 19 w 24"/>
                  <a:gd name="T7" fmla="*/ 0 h 76"/>
                  <a:gd name="T8" fmla="*/ 24 w 24"/>
                  <a:gd name="T9" fmla="*/ 5 h 76"/>
                  <a:gd name="T10" fmla="*/ 24 w 24"/>
                  <a:gd name="T11" fmla="*/ 76 h 76"/>
                  <a:gd name="T12" fmla="*/ 14 w 24"/>
                  <a:gd name="T13" fmla="*/ 76 h 76"/>
                  <a:gd name="T14" fmla="*/ 14 w 24"/>
                  <a:gd name="T15" fmla="*/ 1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76">
                    <a:moveTo>
                      <a:pt x="14" y="16"/>
                    </a:moveTo>
                    <a:lnTo>
                      <a:pt x="5" y="24"/>
                    </a:lnTo>
                    <a:lnTo>
                      <a:pt x="0" y="14"/>
                    </a:lnTo>
                    <a:lnTo>
                      <a:pt x="19" y="0"/>
                    </a:lnTo>
                    <a:lnTo>
                      <a:pt x="24" y="5"/>
                    </a:lnTo>
                    <a:lnTo>
                      <a:pt x="24" y="76"/>
                    </a:lnTo>
                    <a:lnTo>
                      <a:pt x="14" y="76"/>
                    </a:lnTo>
                    <a:lnTo>
                      <a:pt x="14" y="16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0" name="Freeform 43"/>
              <p:cNvSpPr/>
              <p:nvPr/>
            </p:nvSpPr>
            <p:spPr bwMode="auto">
              <a:xfrm>
                <a:off x="510269" y="837305"/>
                <a:ext cx="10358" cy="32800"/>
              </a:xfrm>
              <a:custGeom>
                <a:avLst/>
                <a:gdLst>
                  <a:gd name="T0" fmla="*/ 14 w 24"/>
                  <a:gd name="T1" fmla="*/ 16 h 76"/>
                  <a:gd name="T2" fmla="*/ 5 w 24"/>
                  <a:gd name="T3" fmla="*/ 24 h 76"/>
                  <a:gd name="T4" fmla="*/ 0 w 24"/>
                  <a:gd name="T5" fmla="*/ 14 h 76"/>
                  <a:gd name="T6" fmla="*/ 16 w 24"/>
                  <a:gd name="T7" fmla="*/ 0 h 76"/>
                  <a:gd name="T8" fmla="*/ 24 w 24"/>
                  <a:gd name="T9" fmla="*/ 5 h 76"/>
                  <a:gd name="T10" fmla="*/ 24 w 24"/>
                  <a:gd name="T11" fmla="*/ 76 h 76"/>
                  <a:gd name="T12" fmla="*/ 14 w 24"/>
                  <a:gd name="T13" fmla="*/ 76 h 76"/>
                  <a:gd name="T14" fmla="*/ 14 w 24"/>
                  <a:gd name="T15" fmla="*/ 1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76">
                    <a:moveTo>
                      <a:pt x="14" y="16"/>
                    </a:moveTo>
                    <a:lnTo>
                      <a:pt x="5" y="24"/>
                    </a:lnTo>
                    <a:lnTo>
                      <a:pt x="0" y="14"/>
                    </a:lnTo>
                    <a:lnTo>
                      <a:pt x="16" y="0"/>
                    </a:lnTo>
                    <a:lnTo>
                      <a:pt x="24" y="5"/>
                    </a:lnTo>
                    <a:lnTo>
                      <a:pt x="24" y="76"/>
                    </a:lnTo>
                    <a:lnTo>
                      <a:pt x="14" y="76"/>
                    </a:lnTo>
                    <a:lnTo>
                      <a:pt x="14" y="16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1" name="Freeform 44"/>
              <p:cNvSpPr>
                <a:spLocks noEditPoints="1"/>
              </p:cNvSpPr>
              <p:nvPr/>
            </p:nvSpPr>
            <p:spPr bwMode="auto">
              <a:xfrm>
                <a:off x="442942" y="837305"/>
                <a:ext cx="19421" cy="32800"/>
              </a:xfrm>
              <a:custGeom>
                <a:avLst/>
                <a:gdLst>
                  <a:gd name="T0" fmla="*/ 15 w 19"/>
                  <a:gd name="T1" fmla="*/ 10 h 32"/>
                  <a:gd name="T2" fmla="*/ 15 w 19"/>
                  <a:gd name="T3" fmla="*/ 13 h 32"/>
                  <a:gd name="T4" fmla="*/ 14 w 19"/>
                  <a:gd name="T5" fmla="*/ 15 h 32"/>
                  <a:gd name="T6" fmla="*/ 11 w 19"/>
                  <a:gd name="T7" fmla="*/ 16 h 32"/>
                  <a:gd name="T8" fmla="*/ 8 w 19"/>
                  <a:gd name="T9" fmla="*/ 16 h 32"/>
                  <a:gd name="T10" fmla="*/ 6 w 19"/>
                  <a:gd name="T11" fmla="*/ 15 h 32"/>
                  <a:gd name="T12" fmla="*/ 5 w 19"/>
                  <a:gd name="T13" fmla="*/ 13 h 32"/>
                  <a:gd name="T14" fmla="*/ 5 w 19"/>
                  <a:gd name="T15" fmla="*/ 10 h 32"/>
                  <a:gd name="T16" fmla="*/ 5 w 19"/>
                  <a:gd name="T17" fmla="*/ 8 h 32"/>
                  <a:gd name="T18" fmla="*/ 6 w 19"/>
                  <a:gd name="T19" fmla="*/ 6 h 32"/>
                  <a:gd name="T20" fmla="*/ 8 w 19"/>
                  <a:gd name="T21" fmla="*/ 5 h 32"/>
                  <a:gd name="T22" fmla="*/ 10 w 19"/>
                  <a:gd name="T23" fmla="*/ 5 h 32"/>
                  <a:gd name="T24" fmla="*/ 13 w 19"/>
                  <a:gd name="T25" fmla="*/ 5 h 32"/>
                  <a:gd name="T26" fmla="*/ 15 w 19"/>
                  <a:gd name="T27" fmla="*/ 7 h 32"/>
                  <a:gd name="T28" fmla="*/ 15 w 19"/>
                  <a:gd name="T29" fmla="*/ 10 h 32"/>
                  <a:gd name="T30" fmla="*/ 15 w 19"/>
                  <a:gd name="T31" fmla="*/ 21 h 32"/>
                  <a:gd name="T32" fmla="*/ 15 w 19"/>
                  <a:gd name="T33" fmla="*/ 23 h 32"/>
                  <a:gd name="T34" fmla="*/ 14 w 19"/>
                  <a:gd name="T35" fmla="*/ 25 h 32"/>
                  <a:gd name="T36" fmla="*/ 13 w 19"/>
                  <a:gd name="T37" fmla="*/ 27 h 32"/>
                  <a:gd name="T38" fmla="*/ 11 w 19"/>
                  <a:gd name="T39" fmla="*/ 28 h 32"/>
                  <a:gd name="T40" fmla="*/ 9 w 19"/>
                  <a:gd name="T41" fmla="*/ 28 h 32"/>
                  <a:gd name="T42" fmla="*/ 6 w 19"/>
                  <a:gd name="T43" fmla="*/ 27 h 32"/>
                  <a:gd name="T44" fmla="*/ 5 w 19"/>
                  <a:gd name="T45" fmla="*/ 26 h 32"/>
                  <a:gd name="T46" fmla="*/ 5 w 19"/>
                  <a:gd name="T47" fmla="*/ 24 h 32"/>
                  <a:gd name="T48" fmla="*/ 0 w 19"/>
                  <a:gd name="T49" fmla="*/ 24 h 32"/>
                  <a:gd name="T50" fmla="*/ 1 w 19"/>
                  <a:gd name="T51" fmla="*/ 26 h 32"/>
                  <a:gd name="T52" fmla="*/ 2 w 19"/>
                  <a:gd name="T53" fmla="*/ 29 h 32"/>
                  <a:gd name="T54" fmla="*/ 4 w 19"/>
                  <a:gd name="T55" fmla="*/ 31 h 32"/>
                  <a:gd name="T56" fmla="*/ 6 w 19"/>
                  <a:gd name="T57" fmla="*/ 32 h 32"/>
                  <a:gd name="T58" fmla="*/ 10 w 19"/>
                  <a:gd name="T59" fmla="*/ 32 h 32"/>
                  <a:gd name="T60" fmla="*/ 13 w 19"/>
                  <a:gd name="T61" fmla="*/ 32 h 32"/>
                  <a:gd name="T62" fmla="*/ 16 w 19"/>
                  <a:gd name="T63" fmla="*/ 31 h 32"/>
                  <a:gd name="T64" fmla="*/ 18 w 19"/>
                  <a:gd name="T65" fmla="*/ 29 h 32"/>
                  <a:gd name="T66" fmla="*/ 19 w 19"/>
                  <a:gd name="T67" fmla="*/ 27 h 32"/>
                  <a:gd name="T68" fmla="*/ 19 w 19"/>
                  <a:gd name="T69" fmla="*/ 24 h 32"/>
                  <a:gd name="T70" fmla="*/ 19 w 19"/>
                  <a:gd name="T71" fmla="*/ 20 h 32"/>
                  <a:gd name="T72" fmla="*/ 19 w 19"/>
                  <a:gd name="T73" fmla="*/ 11 h 32"/>
                  <a:gd name="T74" fmla="*/ 19 w 19"/>
                  <a:gd name="T75" fmla="*/ 7 h 32"/>
                  <a:gd name="T76" fmla="*/ 17 w 19"/>
                  <a:gd name="T77" fmla="*/ 4 h 32"/>
                  <a:gd name="T78" fmla="*/ 14 w 19"/>
                  <a:gd name="T79" fmla="*/ 1 h 32"/>
                  <a:gd name="T80" fmla="*/ 10 w 19"/>
                  <a:gd name="T81" fmla="*/ 0 h 32"/>
                  <a:gd name="T82" fmla="*/ 7 w 19"/>
                  <a:gd name="T83" fmla="*/ 1 h 32"/>
                  <a:gd name="T84" fmla="*/ 4 w 19"/>
                  <a:gd name="T85" fmla="*/ 3 h 32"/>
                  <a:gd name="T86" fmla="*/ 2 w 19"/>
                  <a:gd name="T87" fmla="*/ 5 h 32"/>
                  <a:gd name="T88" fmla="*/ 1 w 19"/>
                  <a:gd name="T89" fmla="*/ 8 h 32"/>
                  <a:gd name="T90" fmla="*/ 1 w 19"/>
                  <a:gd name="T91" fmla="*/ 11 h 32"/>
                  <a:gd name="T92" fmla="*/ 1 w 19"/>
                  <a:gd name="T93" fmla="*/ 15 h 32"/>
                  <a:gd name="T94" fmla="*/ 3 w 19"/>
                  <a:gd name="T95" fmla="*/ 18 h 32"/>
                  <a:gd name="T96" fmla="*/ 6 w 19"/>
                  <a:gd name="T97" fmla="*/ 20 h 32"/>
                  <a:gd name="T98" fmla="*/ 10 w 19"/>
                  <a:gd name="T99" fmla="*/ 20 h 32"/>
                  <a:gd name="T100" fmla="*/ 13 w 19"/>
                  <a:gd name="T101" fmla="*/ 20 h 32"/>
                  <a:gd name="T102" fmla="*/ 14 w 19"/>
                  <a:gd name="T103" fmla="*/ 20 h 32"/>
                  <a:gd name="T104" fmla="*/ 15 w 19"/>
                  <a:gd name="T105" fmla="*/ 19 h 32"/>
                  <a:gd name="T106" fmla="*/ 15 w 19"/>
                  <a:gd name="T107" fmla="*/ 2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9" h="32">
                    <a:moveTo>
                      <a:pt x="15" y="10"/>
                    </a:moveTo>
                    <a:cubicBezTo>
                      <a:pt x="15" y="11"/>
                      <a:pt x="15" y="12"/>
                      <a:pt x="15" y="13"/>
                    </a:cubicBezTo>
                    <a:cubicBezTo>
                      <a:pt x="15" y="14"/>
                      <a:pt x="14" y="15"/>
                      <a:pt x="14" y="15"/>
                    </a:cubicBezTo>
                    <a:cubicBezTo>
                      <a:pt x="13" y="16"/>
                      <a:pt x="12" y="16"/>
                      <a:pt x="11" y="16"/>
                    </a:cubicBezTo>
                    <a:cubicBezTo>
                      <a:pt x="10" y="16"/>
                      <a:pt x="9" y="16"/>
                      <a:pt x="8" y="16"/>
                    </a:cubicBezTo>
                    <a:cubicBezTo>
                      <a:pt x="8" y="16"/>
                      <a:pt x="7" y="16"/>
                      <a:pt x="6" y="15"/>
                    </a:cubicBezTo>
                    <a:cubicBezTo>
                      <a:pt x="6" y="15"/>
                      <a:pt x="6" y="14"/>
                      <a:pt x="5" y="13"/>
                    </a:cubicBezTo>
                    <a:cubicBezTo>
                      <a:pt x="5" y="13"/>
                      <a:pt x="5" y="12"/>
                      <a:pt x="5" y="10"/>
                    </a:cubicBezTo>
                    <a:cubicBezTo>
                      <a:pt x="5" y="9"/>
                      <a:pt x="5" y="8"/>
                      <a:pt x="5" y="8"/>
                    </a:cubicBezTo>
                    <a:cubicBezTo>
                      <a:pt x="6" y="7"/>
                      <a:pt x="6" y="6"/>
                      <a:pt x="6" y="6"/>
                    </a:cubicBezTo>
                    <a:cubicBezTo>
                      <a:pt x="7" y="5"/>
                      <a:pt x="7" y="5"/>
                      <a:pt x="8" y="5"/>
                    </a:cubicBezTo>
                    <a:cubicBezTo>
                      <a:pt x="9" y="5"/>
                      <a:pt x="9" y="5"/>
                      <a:pt x="10" y="5"/>
                    </a:cubicBezTo>
                    <a:cubicBezTo>
                      <a:pt x="12" y="5"/>
                      <a:pt x="12" y="5"/>
                      <a:pt x="13" y="5"/>
                    </a:cubicBezTo>
                    <a:cubicBezTo>
                      <a:pt x="14" y="6"/>
                      <a:pt x="14" y="6"/>
                      <a:pt x="15" y="7"/>
                    </a:cubicBezTo>
                    <a:cubicBezTo>
                      <a:pt x="15" y="8"/>
                      <a:pt x="15" y="8"/>
                      <a:pt x="15" y="10"/>
                    </a:cubicBezTo>
                    <a:close/>
                    <a:moveTo>
                      <a:pt x="15" y="21"/>
                    </a:moveTo>
                    <a:cubicBezTo>
                      <a:pt x="15" y="22"/>
                      <a:pt x="15" y="23"/>
                      <a:pt x="15" y="23"/>
                    </a:cubicBezTo>
                    <a:cubicBezTo>
                      <a:pt x="15" y="24"/>
                      <a:pt x="15" y="25"/>
                      <a:pt x="14" y="25"/>
                    </a:cubicBezTo>
                    <a:cubicBezTo>
                      <a:pt x="14" y="26"/>
                      <a:pt x="14" y="27"/>
                      <a:pt x="13" y="27"/>
                    </a:cubicBezTo>
                    <a:cubicBezTo>
                      <a:pt x="13" y="27"/>
                      <a:pt x="12" y="28"/>
                      <a:pt x="11" y="28"/>
                    </a:cubicBezTo>
                    <a:cubicBezTo>
                      <a:pt x="10" y="28"/>
                      <a:pt x="10" y="28"/>
                      <a:pt x="9" y="28"/>
                    </a:cubicBezTo>
                    <a:cubicBezTo>
                      <a:pt x="8" y="28"/>
                      <a:pt x="7" y="28"/>
                      <a:pt x="6" y="27"/>
                    </a:cubicBezTo>
                    <a:cubicBezTo>
                      <a:pt x="6" y="27"/>
                      <a:pt x="5" y="26"/>
                      <a:pt x="5" y="26"/>
                    </a:cubicBezTo>
                    <a:cubicBezTo>
                      <a:pt x="5" y="25"/>
                      <a:pt x="5" y="25"/>
                      <a:pt x="5" y="24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1" y="26"/>
                      <a:pt x="1" y="26"/>
                      <a:pt x="1" y="26"/>
                    </a:cubicBezTo>
                    <a:cubicBezTo>
                      <a:pt x="1" y="27"/>
                      <a:pt x="1" y="28"/>
                      <a:pt x="2" y="29"/>
                    </a:cubicBezTo>
                    <a:cubicBezTo>
                      <a:pt x="2" y="30"/>
                      <a:pt x="3" y="30"/>
                      <a:pt x="4" y="31"/>
                    </a:cubicBezTo>
                    <a:cubicBezTo>
                      <a:pt x="4" y="31"/>
                      <a:pt x="5" y="32"/>
                      <a:pt x="6" y="32"/>
                    </a:cubicBezTo>
                    <a:cubicBezTo>
                      <a:pt x="8" y="32"/>
                      <a:pt x="9" y="32"/>
                      <a:pt x="10" y="32"/>
                    </a:cubicBezTo>
                    <a:cubicBezTo>
                      <a:pt x="11" y="32"/>
                      <a:pt x="12" y="32"/>
                      <a:pt x="13" y="32"/>
                    </a:cubicBezTo>
                    <a:cubicBezTo>
                      <a:pt x="14" y="32"/>
                      <a:pt x="15" y="31"/>
                      <a:pt x="16" y="31"/>
                    </a:cubicBezTo>
                    <a:cubicBezTo>
                      <a:pt x="16" y="30"/>
                      <a:pt x="17" y="30"/>
                      <a:pt x="18" y="29"/>
                    </a:cubicBezTo>
                    <a:cubicBezTo>
                      <a:pt x="18" y="28"/>
                      <a:pt x="18" y="27"/>
                      <a:pt x="19" y="27"/>
                    </a:cubicBezTo>
                    <a:cubicBezTo>
                      <a:pt x="19" y="26"/>
                      <a:pt x="19" y="25"/>
                      <a:pt x="19" y="24"/>
                    </a:cubicBezTo>
                    <a:cubicBezTo>
                      <a:pt x="19" y="23"/>
                      <a:pt x="19" y="22"/>
                      <a:pt x="19" y="20"/>
                    </a:cubicBezTo>
                    <a:cubicBezTo>
                      <a:pt x="19" y="11"/>
                      <a:pt x="19" y="11"/>
                      <a:pt x="19" y="11"/>
                    </a:cubicBezTo>
                    <a:cubicBezTo>
                      <a:pt x="19" y="10"/>
                      <a:pt x="19" y="8"/>
                      <a:pt x="19" y="7"/>
                    </a:cubicBezTo>
                    <a:cubicBezTo>
                      <a:pt x="19" y="6"/>
                      <a:pt x="18" y="5"/>
                      <a:pt x="17" y="4"/>
                    </a:cubicBezTo>
                    <a:cubicBezTo>
                      <a:pt x="17" y="3"/>
                      <a:pt x="16" y="2"/>
                      <a:pt x="14" y="1"/>
                    </a:cubicBezTo>
                    <a:cubicBezTo>
                      <a:pt x="13" y="1"/>
                      <a:pt x="12" y="0"/>
                      <a:pt x="10" y="0"/>
                    </a:cubicBezTo>
                    <a:cubicBezTo>
                      <a:pt x="9" y="0"/>
                      <a:pt x="8" y="1"/>
                      <a:pt x="7" y="1"/>
                    </a:cubicBezTo>
                    <a:cubicBezTo>
                      <a:pt x="5" y="1"/>
                      <a:pt x="4" y="2"/>
                      <a:pt x="4" y="3"/>
                    </a:cubicBezTo>
                    <a:cubicBezTo>
                      <a:pt x="3" y="3"/>
                      <a:pt x="2" y="4"/>
                      <a:pt x="2" y="5"/>
                    </a:cubicBezTo>
                    <a:cubicBezTo>
                      <a:pt x="1" y="6"/>
                      <a:pt x="1" y="7"/>
                      <a:pt x="1" y="8"/>
                    </a:cubicBezTo>
                    <a:cubicBezTo>
                      <a:pt x="1" y="9"/>
                      <a:pt x="1" y="10"/>
                      <a:pt x="1" y="11"/>
                    </a:cubicBezTo>
                    <a:cubicBezTo>
                      <a:pt x="1" y="13"/>
                      <a:pt x="1" y="14"/>
                      <a:pt x="1" y="15"/>
                    </a:cubicBezTo>
                    <a:cubicBezTo>
                      <a:pt x="2" y="16"/>
                      <a:pt x="2" y="17"/>
                      <a:pt x="3" y="18"/>
                    </a:cubicBezTo>
                    <a:cubicBezTo>
                      <a:pt x="3" y="18"/>
                      <a:pt x="4" y="19"/>
                      <a:pt x="6" y="20"/>
                    </a:cubicBezTo>
                    <a:cubicBezTo>
                      <a:pt x="7" y="20"/>
                      <a:pt x="9" y="20"/>
                      <a:pt x="10" y="20"/>
                    </a:cubicBezTo>
                    <a:cubicBezTo>
                      <a:pt x="11" y="20"/>
                      <a:pt x="12" y="20"/>
                      <a:pt x="13" y="20"/>
                    </a:cubicBezTo>
                    <a:cubicBezTo>
                      <a:pt x="13" y="20"/>
                      <a:pt x="14" y="20"/>
                      <a:pt x="14" y="20"/>
                    </a:cubicBezTo>
                    <a:cubicBezTo>
                      <a:pt x="15" y="19"/>
                      <a:pt x="15" y="19"/>
                      <a:pt x="15" y="19"/>
                    </a:cubicBezTo>
                    <a:lnTo>
                      <a:pt x="15" y="2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2" name="Freeform 45"/>
              <p:cNvSpPr>
                <a:spLocks noEditPoints="1"/>
              </p:cNvSpPr>
              <p:nvPr/>
            </p:nvSpPr>
            <p:spPr bwMode="auto">
              <a:xfrm>
                <a:off x="476605" y="837305"/>
                <a:ext cx="21579" cy="32800"/>
              </a:xfrm>
              <a:custGeom>
                <a:avLst/>
                <a:gdLst>
                  <a:gd name="T0" fmla="*/ 17 w 21"/>
                  <a:gd name="T1" fmla="*/ 18 h 32"/>
                  <a:gd name="T2" fmla="*/ 17 w 21"/>
                  <a:gd name="T3" fmla="*/ 22 h 32"/>
                  <a:gd name="T4" fmla="*/ 15 w 21"/>
                  <a:gd name="T5" fmla="*/ 25 h 32"/>
                  <a:gd name="T6" fmla="*/ 13 w 21"/>
                  <a:gd name="T7" fmla="*/ 27 h 32"/>
                  <a:gd name="T8" fmla="*/ 11 w 21"/>
                  <a:gd name="T9" fmla="*/ 28 h 32"/>
                  <a:gd name="T10" fmla="*/ 8 w 21"/>
                  <a:gd name="T11" fmla="*/ 27 h 32"/>
                  <a:gd name="T12" fmla="*/ 6 w 21"/>
                  <a:gd name="T13" fmla="*/ 25 h 32"/>
                  <a:gd name="T14" fmla="*/ 5 w 21"/>
                  <a:gd name="T15" fmla="*/ 21 h 32"/>
                  <a:gd name="T16" fmla="*/ 4 w 21"/>
                  <a:gd name="T17" fmla="*/ 17 h 32"/>
                  <a:gd name="T18" fmla="*/ 4 w 21"/>
                  <a:gd name="T19" fmla="*/ 14 h 32"/>
                  <a:gd name="T20" fmla="*/ 5 w 21"/>
                  <a:gd name="T21" fmla="*/ 11 h 32"/>
                  <a:gd name="T22" fmla="*/ 6 w 21"/>
                  <a:gd name="T23" fmla="*/ 7 h 32"/>
                  <a:gd name="T24" fmla="*/ 8 w 21"/>
                  <a:gd name="T25" fmla="*/ 5 h 32"/>
                  <a:gd name="T26" fmla="*/ 11 w 21"/>
                  <a:gd name="T27" fmla="*/ 4 h 32"/>
                  <a:gd name="T28" fmla="*/ 13 w 21"/>
                  <a:gd name="T29" fmla="*/ 5 h 32"/>
                  <a:gd name="T30" fmla="*/ 15 w 21"/>
                  <a:gd name="T31" fmla="*/ 7 h 32"/>
                  <a:gd name="T32" fmla="*/ 17 w 21"/>
                  <a:gd name="T33" fmla="*/ 10 h 32"/>
                  <a:gd name="T34" fmla="*/ 17 w 21"/>
                  <a:gd name="T35" fmla="*/ 15 h 32"/>
                  <a:gd name="T36" fmla="*/ 17 w 21"/>
                  <a:gd name="T37" fmla="*/ 18 h 32"/>
                  <a:gd name="T38" fmla="*/ 21 w 21"/>
                  <a:gd name="T39" fmla="*/ 13 h 32"/>
                  <a:gd name="T40" fmla="*/ 21 w 21"/>
                  <a:gd name="T41" fmla="*/ 9 h 32"/>
                  <a:gd name="T42" fmla="*/ 19 w 21"/>
                  <a:gd name="T43" fmla="*/ 5 h 32"/>
                  <a:gd name="T44" fmla="*/ 17 w 21"/>
                  <a:gd name="T45" fmla="*/ 2 h 32"/>
                  <a:gd name="T46" fmla="*/ 14 w 21"/>
                  <a:gd name="T47" fmla="*/ 1 h 32"/>
                  <a:gd name="T48" fmla="*/ 11 w 21"/>
                  <a:gd name="T49" fmla="*/ 0 h 32"/>
                  <a:gd name="T50" fmla="*/ 7 w 21"/>
                  <a:gd name="T51" fmla="*/ 1 h 32"/>
                  <a:gd name="T52" fmla="*/ 4 w 21"/>
                  <a:gd name="T53" fmla="*/ 3 h 32"/>
                  <a:gd name="T54" fmla="*/ 2 w 21"/>
                  <a:gd name="T55" fmla="*/ 6 h 32"/>
                  <a:gd name="T56" fmla="*/ 1 w 21"/>
                  <a:gd name="T57" fmla="*/ 10 h 32"/>
                  <a:gd name="T58" fmla="*/ 0 w 21"/>
                  <a:gd name="T59" fmla="*/ 14 h 32"/>
                  <a:gd name="T60" fmla="*/ 0 w 21"/>
                  <a:gd name="T61" fmla="*/ 18 h 32"/>
                  <a:gd name="T62" fmla="*/ 1 w 21"/>
                  <a:gd name="T63" fmla="*/ 22 h 32"/>
                  <a:gd name="T64" fmla="*/ 2 w 21"/>
                  <a:gd name="T65" fmla="*/ 26 h 32"/>
                  <a:gd name="T66" fmla="*/ 4 w 21"/>
                  <a:gd name="T67" fmla="*/ 29 h 32"/>
                  <a:gd name="T68" fmla="*/ 7 w 21"/>
                  <a:gd name="T69" fmla="*/ 32 h 32"/>
                  <a:gd name="T70" fmla="*/ 11 w 21"/>
                  <a:gd name="T71" fmla="*/ 32 h 32"/>
                  <a:gd name="T72" fmla="*/ 14 w 21"/>
                  <a:gd name="T73" fmla="*/ 32 h 32"/>
                  <a:gd name="T74" fmla="*/ 17 w 21"/>
                  <a:gd name="T75" fmla="*/ 30 h 32"/>
                  <a:gd name="T76" fmla="*/ 19 w 21"/>
                  <a:gd name="T77" fmla="*/ 28 h 32"/>
                  <a:gd name="T78" fmla="*/ 20 w 21"/>
                  <a:gd name="T79" fmla="*/ 24 h 32"/>
                  <a:gd name="T80" fmla="*/ 21 w 21"/>
                  <a:gd name="T81" fmla="*/ 21 h 32"/>
                  <a:gd name="T82" fmla="*/ 21 w 21"/>
                  <a:gd name="T83" fmla="*/ 18 h 32"/>
                  <a:gd name="T84" fmla="*/ 21 w 21"/>
                  <a:gd name="T85" fmla="*/ 13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1" h="32">
                    <a:moveTo>
                      <a:pt x="17" y="18"/>
                    </a:moveTo>
                    <a:cubicBezTo>
                      <a:pt x="17" y="19"/>
                      <a:pt x="17" y="20"/>
                      <a:pt x="17" y="22"/>
                    </a:cubicBezTo>
                    <a:cubicBezTo>
                      <a:pt x="16" y="23"/>
                      <a:pt x="16" y="24"/>
                      <a:pt x="15" y="25"/>
                    </a:cubicBezTo>
                    <a:cubicBezTo>
                      <a:pt x="15" y="26"/>
                      <a:pt x="14" y="27"/>
                      <a:pt x="13" y="27"/>
                    </a:cubicBezTo>
                    <a:cubicBezTo>
                      <a:pt x="12" y="28"/>
                      <a:pt x="12" y="28"/>
                      <a:pt x="11" y="28"/>
                    </a:cubicBezTo>
                    <a:cubicBezTo>
                      <a:pt x="9" y="28"/>
                      <a:pt x="9" y="28"/>
                      <a:pt x="8" y="27"/>
                    </a:cubicBezTo>
                    <a:cubicBezTo>
                      <a:pt x="7" y="27"/>
                      <a:pt x="6" y="26"/>
                      <a:pt x="6" y="25"/>
                    </a:cubicBezTo>
                    <a:cubicBezTo>
                      <a:pt x="5" y="24"/>
                      <a:pt x="5" y="23"/>
                      <a:pt x="5" y="21"/>
                    </a:cubicBezTo>
                    <a:cubicBezTo>
                      <a:pt x="4" y="20"/>
                      <a:pt x="4" y="19"/>
                      <a:pt x="4" y="17"/>
                    </a:cubicBezTo>
                    <a:cubicBezTo>
                      <a:pt x="4" y="15"/>
                      <a:pt x="4" y="14"/>
                      <a:pt x="4" y="14"/>
                    </a:cubicBezTo>
                    <a:cubicBezTo>
                      <a:pt x="4" y="13"/>
                      <a:pt x="5" y="12"/>
                      <a:pt x="5" y="11"/>
                    </a:cubicBezTo>
                    <a:cubicBezTo>
                      <a:pt x="5" y="10"/>
                      <a:pt x="5" y="8"/>
                      <a:pt x="6" y="7"/>
                    </a:cubicBezTo>
                    <a:cubicBezTo>
                      <a:pt x="6" y="7"/>
                      <a:pt x="7" y="6"/>
                      <a:pt x="8" y="5"/>
                    </a:cubicBezTo>
                    <a:cubicBezTo>
                      <a:pt x="9" y="5"/>
                      <a:pt x="10" y="4"/>
                      <a:pt x="11" y="4"/>
                    </a:cubicBezTo>
                    <a:cubicBezTo>
                      <a:pt x="12" y="4"/>
                      <a:pt x="13" y="5"/>
                      <a:pt x="13" y="5"/>
                    </a:cubicBezTo>
                    <a:cubicBezTo>
                      <a:pt x="14" y="6"/>
                      <a:pt x="15" y="6"/>
                      <a:pt x="15" y="7"/>
                    </a:cubicBezTo>
                    <a:cubicBezTo>
                      <a:pt x="16" y="8"/>
                      <a:pt x="16" y="9"/>
                      <a:pt x="17" y="10"/>
                    </a:cubicBezTo>
                    <a:cubicBezTo>
                      <a:pt x="17" y="12"/>
                      <a:pt x="17" y="13"/>
                      <a:pt x="17" y="15"/>
                    </a:cubicBezTo>
                    <a:cubicBezTo>
                      <a:pt x="17" y="16"/>
                      <a:pt x="17" y="17"/>
                      <a:pt x="17" y="18"/>
                    </a:cubicBezTo>
                    <a:close/>
                    <a:moveTo>
                      <a:pt x="21" y="13"/>
                    </a:moveTo>
                    <a:cubicBezTo>
                      <a:pt x="21" y="12"/>
                      <a:pt x="21" y="10"/>
                      <a:pt x="21" y="9"/>
                    </a:cubicBezTo>
                    <a:cubicBezTo>
                      <a:pt x="20" y="8"/>
                      <a:pt x="20" y="7"/>
                      <a:pt x="19" y="5"/>
                    </a:cubicBezTo>
                    <a:cubicBezTo>
                      <a:pt x="19" y="4"/>
                      <a:pt x="18" y="3"/>
                      <a:pt x="17" y="2"/>
                    </a:cubicBezTo>
                    <a:cubicBezTo>
                      <a:pt x="16" y="2"/>
                      <a:pt x="15" y="1"/>
                      <a:pt x="14" y="1"/>
                    </a:cubicBezTo>
                    <a:cubicBezTo>
                      <a:pt x="13" y="0"/>
                      <a:pt x="12" y="0"/>
                      <a:pt x="11" y="0"/>
                    </a:cubicBezTo>
                    <a:cubicBezTo>
                      <a:pt x="9" y="0"/>
                      <a:pt x="8" y="0"/>
                      <a:pt x="7" y="1"/>
                    </a:cubicBezTo>
                    <a:cubicBezTo>
                      <a:pt x="5" y="2"/>
                      <a:pt x="5" y="2"/>
                      <a:pt x="4" y="3"/>
                    </a:cubicBezTo>
                    <a:cubicBezTo>
                      <a:pt x="3" y="4"/>
                      <a:pt x="2" y="5"/>
                      <a:pt x="2" y="6"/>
                    </a:cubicBezTo>
                    <a:cubicBezTo>
                      <a:pt x="1" y="7"/>
                      <a:pt x="1" y="9"/>
                      <a:pt x="1" y="10"/>
                    </a:cubicBezTo>
                    <a:cubicBezTo>
                      <a:pt x="0" y="12"/>
                      <a:pt x="0" y="13"/>
                      <a:pt x="0" y="14"/>
                    </a:cubicBezTo>
                    <a:cubicBezTo>
                      <a:pt x="0" y="15"/>
                      <a:pt x="0" y="16"/>
                      <a:pt x="0" y="18"/>
                    </a:cubicBezTo>
                    <a:cubicBezTo>
                      <a:pt x="0" y="20"/>
                      <a:pt x="0" y="21"/>
                      <a:pt x="1" y="22"/>
                    </a:cubicBezTo>
                    <a:cubicBezTo>
                      <a:pt x="1" y="24"/>
                      <a:pt x="1" y="25"/>
                      <a:pt x="2" y="26"/>
                    </a:cubicBezTo>
                    <a:cubicBezTo>
                      <a:pt x="2" y="27"/>
                      <a:pt x="3" y="28"/>
                      <a:pt x="4" y="29"/>
                    </a:cubicBezTo>
                    <a:cubicBezTo>
                      <a:pt x="5" y="30"/>
                      <a:pt x="6" y="31"/>
                      <a:pt x="7" y="32"/>
                    </a:cubicBezTo>
                    <a:cubicBezTo>
                      <a:pt x="8" y="32"/>
                      <a:pt x="9" y="32"/>
                      <a:pt x="11" y="32"/>
                    </a:cubicBezTo>
                    <a:cubicBezTo>
                      <a:pt x="12" y="32"/>
                      <a:pt x="13" y="32"/>
                      <a:pt x="14" y="32"/>
                    </a:cubicBezTo>
                    <a:cubicBezTo>
                      <a:pt x="15" y="31"/>
                      <a:pt x="16" y="31"/>
                      <a:pt x="17" y="30"/>
                    </a:cubicBezTo>
                    <a:cubicBezTo>
                      <a:pt x="18" y="30"/>
                      <a:pt x="18" y="29"/>
                      <a:pt x="19" y="28"/>
                    </a:cubicBezTo>
                    <a:cubicBezTo>
                      <a:pt x="20" y="27"/>
                      <a:pt x="20" y="26"/>
                      <a:pt x="20" y="24"/>
                    </a:cubicBezTo>
                    <a:cubicBezTo>
                      <a:pt x="21" y="23"/>
                      <a:pt x="21" y="22"/>
                      <a:pt x="21" y="21"/>
                    </a:cubicBezTo>
                    <a:cubicBezTo>
                      <a:pt x="21" y="19"/>
                      <a:pt x="21" y="18"/>
                      <a:pt x="21" y="18"/>
                    </a:cubicBezTo>
                    <a:cubicBezTo>
                      <a:pt x="21" y="16"/>
                      <a:pt x="21" y="15"/>
                      <a:pt x="21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19" name="文本框 18"/>
          <p:cNvSpPr txBox="1"/>
          <p:nvPr/>
        </p:nvSpPr>
        <p:spPr>
          <a:xfrm>
            <a:off x="279400" y="2182079"/>
            <a:ext cx="11633200" cy="2122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6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山东大学教育基金会</a:t>
            </a:r>
            <a:endParaRPr lang="zh-CN" altLang="en-US" sz="6600" b="1" dirty="0">
              <a:solidFill>
                <a:schemeClr val="accent4">
                  <a:lumMod val="40000"/>
                  <a:lumOff val="6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ctr"/>
            <a:r>
              <a:rPr lang="zh-CN" altLang="en-US" sz="66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项目管理用户手册 </a:t>
            </a:r>
            <a:endParaRPr lang="zh-CN" altLang="en-US" sz="6600" b="1" dirty="0">
              <a:solidFill>
                <a:schemeClr val="accent4">
                  <a:lumMod val="40000"/>
                  <a:lumOff val="6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814070" y="1508125"/>
            <a:ext cx="10869930" cy="20916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dirty="0">
                <a:ea typeface="微软雅黑" panose="020B0503020204020204" pitchFamily="34" charset="-122"/>
              </a:rPr>
              <a:t>“全流程”基金综合管理系统，是面向基金会和部门/学院使用的全流程基金综合管理系统。</a:t>
            </a:r>
            <a:endParaRPr lang="zh-CN" altLang="en-US" dirty="0">
              <a:ea typeface="微软雅黑" panose="020B0503020204020204" pitchFamily="34" charset="-122"/>
            </a:endParaRPr>
          </a:p>
          <a:p>
            <a:pPr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dirty="0">
                <a:ea typeface="微软雅黑" panose="020B0503020204020204" pitchFamily="34" charset="-122"/>
              </a:rPr>
              <a:t>通过项目管理系统，部门</a:t>
            </a:r>
            <a:r>
              <a:rPr lang="en-US" altLang="zh-CN" dirty="0">
                <a:ea typeface="微软雅黑" panose="020B0503020204020204" pitchFamily="34" charset="-122"/>
              </a:rPr>
              <a:t>/</a:t>
            </a:r>
            <a:r>
              <a:rPr lang="zh-CN" altLang="en-US" dirty="0">
                <a:ea typeface="微软雅黑" panose="020B0503020204020204" pitchFamily="34" charset="-122"/>
              </a:rPr>
              <a:t>学院可拥有自己的独立账户，并查询本部门</a:t>
            </a:r>
            <a:r>
              <a:rPr lang="en-US" altLang="zh-CN" dirty="0">
                <a:ea typeface="微软雅黑" panose="020B0503020204020204" pitchFamily="34" charset="-122"/>
              </a:rPr>
              <a:t>/</a:t>
            </a:r>
            <a:r>
              <a:rPr lang="zh-CN" altLang="en-US" dirty="0">
                <a:ea typeface="微软雅黑" panose="020B0503020204020204" pitchFamily="34" charset="-122"/>
              </a:rPr>
              <a:t>学院的账户信息及余额</a:t>
            </a:r>
            <a:endParaRPr lang="zh-CN" altLang="en-US" dirty="0">
              <a:ea typeface="微软雅黑" panose="020B0503020204020204" pitchFamily="34" charset="-122"/>
            </a:endParaRPr>
          </a:p>
          <a:p>
            <a:pPr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dirty="0">
                <a:ea typeface="微软雅黑" panose="020B0503020204020204" pitchFamily="34" charset="-122"/>
              </a:rPr>
              <a:t>同时，进行线上的入出账业务流转，方便本部门</a:t>
            </a:r>
            <a:r>
              <a:rPr lang="en-US" altLang="zh-CN" dirty="0">
                <a:ea typeface="微软雅黑" panose="020B0503020204020204" pitchFamily="34" charset="-122"/>
              </a:rPr>
              <a:t>/</a:t>
            </a:r>
            <a:r>
              <a:rPr lang="zh-CN" altLang="en-US" dirty="0">
                <a:ea typeface="微软雅黑" panose="020B0503020204020204" pitchFamily="34" charset="-122"/>
              </a:rPr>
              <a:t>学院办理业务</a:t>
            </a:r>
            <a:endParaRPr lang="zh-CN" altLang="en-US" dirty="0">
              <a:ea typeface="微软雅黑" panose="020B0503020204020204" pitchFamily="34" charset="-122"/>
            </a:endParaRPr>
          </a:p>
          <a:p>
            <a:pPr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512485" y="1619395"/>
            <a:ext cx="0" cy="1870163"/>
          </a:xfrm>
          <a:prstGeom prst="line">
            <a:avLst/>
          </a:prstGeom>
          <a:ln w="3175">
            <a:solidFill>
              <a:srgbClr val="9C0C15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4"/>
          <p:cNvSpPr txBox="1">
            <a:spLocks noChangeArrowheads="1"/>
          </p:cNvSpPr>
          <p:nvPr/>
        </p:nvSpPr>
        <p:spPr bwMode="auto">
          <a:xfrm>
            <a:off x="814064" y="529665"/>
            <a:ext cx="8065241" cy="491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zh-CN" sz="2600" b="1" dirty="0">
                <a:solidFill>
                  <a:srgbClr val="C10F1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项目管理系统简介</a:t>
            </a:r>
            <a:endParaRPr lang="zh-CN" altLang="zh-CN" sz="2600" b="1" dirty="0">
              <a:solidFill>
                <a:srgbClr val="C10F1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 descr="u=1460638009,2135636925&amp;fm=21&amp;gp=0_meitu_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13480" y="318770"/>
            <a:ext cx="2266315" cy="1300480"/>
          </a:xfrm>
          <a:prstGeom prst="rect">
            <a:avLst/>
          </a:pr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rcRect b="43290"/>
          <a:stretch>
            <a:fillRect/>
          </a:stretch>
        </p:blipFill>
        <p:spPr>
          <a:xfrm>
            <a:off x="335280" y="3489325"/>
            <a:ext cx="11522075" cy="2914015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6851015" y="6160770"/>
            <a:ext cx="5221605" cy="368300"/>
          </a:xfrm>
          <a:prstGeom prst="rect">
            <a:avLst/>
          </a:prstGeom>
          <a:solidFill>
            <a:srgbClr val="C10F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示例：经济学院账户</a:t>
            </a:r>
            <a:endParaRPr lang="zh-CN" altLang="en-US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rcRect r="59461"/>
          <a:stretch>
            <a:fillRect/>
          </a:stretch>
        </p:blipFill>
        <p:spPr>
          <a:xfrm>
            <a:off x="653415" y="1081405"/>
            <a:ext cx="1861185" cy="5091430"/>
          </a:xfrm>
          <a:prstGeom prst="rect">
            <a:avLst/>
          </a:prstGeom>
        </p:spPr>
      </p:pic>
      <p:sp>
        <p:nvSpPr>
          <p:cNvPr id="2" name="文本框 4"/>
          <p:cNvSpPr txBox="1">
            <a:spLocks noChangeArrowheads="1"/>
          </p:cNvSpPr>
          <p:nvPr/>
        </p:nvSpPr>
        <p:spPr bwMode="auto">
          <a:xfrm>
            <a:off x="814064" y="529665"/>
            <a:ext cx="9064722" cy="491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sz="2600" b="1" dirty="0">
                <a:solidFill>
                  <a:srgbClr val="C10F1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项目管理系统模块</a:t>
            </a:r>
            <a:endParaRPr lang="zh-CN" altLang="en-US" sz="2600" b="1" dirty="0">
              <a:solidFill>
                <a:srgbClr val="C10F1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4" name="表格 3"/>
          <p:cNvGraphicFramePr/>
          <p:nvPr/>
        </p:nvGraphicFramePr>
        <p:xfrm>
          <a:off x="2707640" y="1081405"/>
          <a:ext cx="4853305" cy="49212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12713"/>
                <a:gridCol w="848360"/>
                <a:gridCol w="2054225"/>
                <a:gridCol w="1137920"/>
              </a:tblGrid>
              <a:tr h="27876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模块名称</a:t>
                      </a:r>
                      <a:endParaRPr lang="en-US" altLang="en-US" sz="9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CC2E5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二级模块</a:t>
                      </a:r>
                      <a:endParaRPr lang="en-US" altLang="en-US" sz="9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CC2E5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功能说明</a:t>
                      </a:r>
                      <a:endParaRPr lang="en-US" altLang="en-US" sz="9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CC2E5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altLang="en-US" sz="9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开放进度</a:t>
                      </a:r>
                      <a:endParaRPr lang="zh-CN" altLang="en-US" sz="9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CC2E5"/>
                    </a:solidFill>
                  </a:tcPr>
                </a:tc>
              </a:tr>
              <a:tr h="290195">
                <a:tc rowSpan="5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项目管理</a:t>
                      </a:r>
                      <a:endParaRPr lang="en-US" altLang="en-US" sz="9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项目管理</a:t>
                      </a:r>
                      <a:endParaRPr lang="en-US" altLang="en-US" sz="9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实现正式立项的项目创建、编辑、查询和归档等管理工作</a:t>
                      </a:r>
                      <a:endParaRPr lang="en-US" altLang="en-US" sz="9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5">
                  <a:txBody>
                    <a:bodyPr/>
                    <a:p>
                      <a:pPr indent="0">
                        <a:buNone/>
                      </a:pPr>
                      <a:r>
                        <a:rPr lang="zh-CN" altLang="en-US" sz="9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由基金会填写</a:t>
                      </a:r>
                      <a:endParaRPr lang="zh-CN" altLang="en-US" sz="9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195"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项目中期管理</a:t>
                      </a:r>
                      <a:endParaRPr lang="en-US" altLang="en-US" sz="9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实现项目中期管理，主要是项目中期评估管理</a:t>
                      </a:r>
                      <a:endParaRPr lang="en-US" altLang="en-US" sz="9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5415"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项目宣传管理</a:t>
                      </a:r>
                      <a:endParaRPr lang="en-US" altLang="en-US" sz="9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实现项目传播资料的管理</a:t>
                      </a:r>
                      <a:endParaRPr lang="en-US" altLang="en-US" sz="9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4780"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结项管理</a:t>
                      </a:r>
                      <a:endParaRPr lang="en-US" altLang="en-US" sz="9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项目结项及归档</a:t>
                      </a:r>
                      <a:endParaRPr lang="en-US" altLang="en-US" sz="9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755"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项目满意度调查</a:t>
                      </a:r>
                      <a:endParaRPr lang="en-US" altLang="en-US" sz="9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在基金项目实施结束后，受益方应当咨询捐赠方对项目实施情况的满意度，征求意见与建议，落实是否进行下一次捐赠。</a:t>
                      </a:r>
                      <a:endParaRPr lang="en-US" altLang="en-US" sz="9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5415">
                <a:tc rowSpan="4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协议管理</a:t>
                      </a:r>
                      <a:endParaRPr lang="en-US" altLang="en-US" sz="9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协议初稿</a:t>
                      </a:r>
                      <a:endParaRPr lang="en-US" altLang="en-US" sz="9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协议初稿中需明确关联的项目</a:t>
                      </a:r>
                      <a:endParaRPr lang="en-US" altLang="en-US" sz="9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4">
                  <a:txBody>
                    <a:bodyPr/>
                    <a:p>
                      <a:pPr indent="0">
                        <a:buNone/>
                      </a:pPr>
                      <a:r>
                        <a:rPr lang="zh-CN" altLang="en-US" sz="9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由基金会填写</a:t>
                      </a:r>
                      <a:endParaRPr lang="zh-CN" altLang="en-US" sz="9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5415"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双方修改稿</a:t>
                      </a:r>
                      <a:endParaRPr lang="en-US" altLang="en-US" sz="9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协议中间过程稿</a:t>
                      </a:r>
                      <a:endParaRPr lang="en-US" altLang="en-US" sz="9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5415"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协议审核稿</a:t>
                      </a:r>
                      <a:endParaRPr lang="en-US" altLang="en-US" sz="9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协议提交审核稿</a:t>
                      </a:r>
                      <a:endParaRPr lang="en-US" altLang="en-US" sz="9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9560"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协议签署</a:t>
                      </a:r>
                      <a:endParaRPr lang="en-US" altLang="en-US" sz="9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协议终稿，将协议重要信息结构化录入系统</a:t>
                      </a:r>
                      <a:endParaRPr lang="en-US" altLang="en-US" sz="9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19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入账管理</a:t>
                      </a:r>
                      <a:endParaRPr lang="en-US" altLang="en-US" sz="9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到账及通知</a:t>
                      </a:r>
                      <a:endParaRPr lang="en-US" altLang="en-US" sz="9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到账信息，通知“院系部门”到账，规定时间内办理“受捐登记”</a:t>
                      </a:r>
                      <a:endParaRPr lang="en-US" altLang="en-US" sz="9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p>
                      <a:pPr indent="0">
                        <a:buNone/>
                      </a:pPr>
                      <a:r>
                        <a:rPr lang="zh-CN" altLang="en-US" sz="9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已开放</a:t>
                      </a:r>
                      <a:endParaRPr lang="zh-CN" altLang="en-US" sz="9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44780"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受捐登记</a:t>
                      </a:r>
                      <a:endParaRPr lang="en-US" altLang="en-US" sz="9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指定到账资金关联的项目和用途</a:t>
                      </a:r>
                      <a:endParaRPr lang="en-US" altLang="en-US" sz="9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830"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捐赠收据及证书管理</a:t>
                      </a:r>
                      <a:endParaRPr lang="en-US" altLang="en-US" sz="9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捐赠收据是否已开，证书图片及类别，是否发放</a:t>
                      </a:r>
                      <a:endParaRPr lang="en-US" altLang="en-US" sz="9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19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用款管理</a:t>
                      </a:r>
                      <a:endParaRPr lang="en-US" altLang="en-US" sz="9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用款申请</a:t>
                      </a:r>
                      <a:endParaRPr lang="en-US" altLang="en-US" sz="9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用款单位提交申请，申请材料含预算清单（经办人、负责人）</a:t>
                      </a:r>
                      <a:endParaRPr lang="en-US" altLang="en-US" sz="9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p>
                      <a:pPr indent="0">
                        <a:buNone/>
                      </a:pPr>
                      <a:r>
                        <a:rPr lang="zh-CN" altLang="en-US" sz="9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已开放</a:t>
                      </a:r>
                      <a:endParaRPr lang="zh-CN" altLang="en-US" sz="9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44780"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用款审核</a:t>
                      </a:r>
                      <a:endParaRPr lang="en-US" altLang="en-US" sz="9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基金会审核（经办人、负责人）</a:t>
                      </a:r>
                      <a:endParaRPr lang="en-US" altLang="en-US" sz="9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195"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用款拨付</a:t>
                      </a:r>
                      <a:endParaRPr lang="en-US" altLang="en-US" sz="9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依据”财务回执“，用于确认“已拨付</a:t>
                      </a:r>
                      <a:endParaRPr lang="en-US" altLang="en-US" sz="9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4780">
                <a:tc row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情感维系</a:t>
                      </a:r>
                      <a:endParaRPr lang="en-US" altLang="en-US" sz="9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项目执行报告</a:t>
                      </a:r>
                      <a:endParaRPr lang="en-US" altLang="en-US" sz="9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各种途径发送给捐赠人（邮件）</a:t>
                      </a:r>
                      <a:endParaRPr lang="en-US" altLang="en-US" sz="9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p>
                      <a:pPr indent="0">
                        <a:buNone/>
                      </a:pPr>
                      <a:r>
                        <a:rPr lang="zh-CN" altLang="en-US" sz="9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待开放</a:t>
                      </a:r>
                      <a:endParaRPr lang="zh-CN" altLang="en-US" sz="9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4780"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节假日祝福</a:t>
                      </a:r>
                      <a:endParaRPr lang="en-US" altLang="en-US" sz="9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邮件或短信</a:t>
                      </a:r>
                      <a:endParaRPr lang="en-US" altLang="en-US" sz="9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6050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捐赠对象</a:t>
                      </a:r>
                      <a:endParaRPr lang="en-US" altLang="en-US" sz="9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捐赠人管理</a:t>
                      </a:r>
                      <a:endParaRPr lang="en-US" altLang="en-US" sz="9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实现捐赠人的信息管理</a:t>
                      </a:r>
                      <a:endParaRPr lang="en-US" altLang="en-US" sz="9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p>
                      <a:pPr indent="0">
                        <a:buNone/>
                      </a:pPr>
                      <a:r>
                        <a:rPr lang="zh-CN" altLang="en-US" sz="9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部分开放</a:t>
                      </a:r>
                      <a:endParaRPr lang="zh-CN" altLang="en-US" sz="9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4780"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捐赠单位管理</a:t>
                      </a:r>
                      <a:endParaRPr lang="en-US" altLang="en-US" sz="9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实现捐赠单位的信息管理</a:t>
                      </a:r>
                      <a:endParaRPr lang="en-US" altLang="en-US" sz="9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975"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使用部门管理</a:t>
                      </a:r>
                      <a:endParaRPr lang="en-US" altLang="en-US" sz="9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实现使用单位信息管理，包括单位信息和单位账户信息，其中经办人、负责人信息来自“用户管理”</a:t>
                      </a:r>
                      <a:endParaRPr lang="en-US" altLang="en-US" sz="9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" name="矩形 10"/>
          <p:cNvSpPr/>
          <p:nvPr/>
        </p:nvSpPr>
        <p:spPr>
          <a:xfrm>
            <a:off x="7748270" y="1555115"/>
            <a:ext cx="3193415" cy="1398905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sz="1600" dirty="0">
                <a:ea typeface="微软雅黑" panose="020B0503020204020204" pitchFamily="34" charset="-122"/>
              </a:rPr>
              <a:t>现已开放</a:t>
            </a:r>
            <a:r>
              <a:rPr lang="en-US" altLang="zh-CN" sz="1600" dirty="0">
                <a:ea typeface="微软雅黑" panose="020B0503020204020204" pitchFamily="34" charset="-122"/>
              </a:rPr>
              <a:t>“</a:t>
            </a:r>
            <a:r>
              <a:rPr lang="zh-CN" altLang="en-US" sz="1600" dirty="0">
                <a:ea typeface="微软雅黑" panose="020B0503020204020204" pitchFamily="34" charset="-122"/>
              </a:rPr>
              <a:t>入账</a:t>
            </a:r>
            <a:r>
              <a:rPr lang="en-US" altLang="zh-CN" sz="1600" dirty="0">
                <a:ea typeface="微软雅黑" panose="020B0503020204020204" pitchFamily="34" charset="-122"/>
              </a:rPr>
              <a:t>”“</a:t>
            </a:r>
            <a:r>
              <a:rPr lang="zh-CN" altLang="en-US" sz="1600" dirty="0">
                <a:ea typeface="微软雅黑" panose="020B0503020204020204" pitchFamily="34" charset="-122"/>
              </a:rPr>
              <a:t>出账</a:t>
            </a:r>
            <a:r>
              <a:rPr lang="en-US" altLang="zh-CN" sz="1600" dirty="0">
                <a:ea typeface="微软雅黑" panose="020B0503020204020204" pitchFamily="34" charset="-122"/>
              </a:rPr>
              <a:t>”</a:t>
            </a:r>
            <a:r>
              <a:rPr lang="zh-CN" altLang="en-US" sz="1600" dirty="0">
                <a:ea typeface="微软雅黑" panose="020B0503020204020204" pitchFamily="34" charset="-122"/>
              </a:rPr>
              <a:t>模块，</a:t>
            </a:r>
            <a:endParaRPr lang="zh-CN" altLang="en-US" sz="1600" dirty="0">
              <a:ea typeface="微软雅黑" panose="020B0503020204020204" pitchFamily="34" charset="-122"/>
            </a:endParaRPr>
          </a:p>
          <a:p>
            <a:pPr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sz="1600" dirty="0">
                <a:ea typeface="微软雅黑" panose="020B0503020204020204" pitchFamily="34" charset="-122"/>
              </a:rPr>
              <a:t>部门</a:t>
            </a:r>
            <a:r>
              <a:rPr lang="en-US" altLang="zh-CN" sz="1600" dirty="0">
                <a:ea typeface="微软雅黑" panose="020B0503020204020204" pitchFamily="34" charset="-122"/>
              </a:rPr>
              <a:t>/</a:t>
            </a:r>
            <a:r>
              <a:rPr lang="zh-CN" altLang="en-US" sz="1600" dirty="0">
                <a:ea typeface="微软雅黑" panose="020B0503020204020204" pitchFamily="34" charset="-122"/>
              </a:rPr>
              <a:t>学院可通过入账及出账模块，完成相关业务。</a:t>
            </a:r>
            <a:endParaRPr lang="en-US" altLang="zh-CN" sz="1600" dirty="0"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1" name="文本框 100"/>
          <p:cNvSpPr txBox="1"/>
          <p:nvPr/>
        </p:nvSpPr>
        <p:spPr>
          <a:xfrm>
            <a:off x="925195" y="1287145"/>
            <a:ext cx="10577830" cy="20612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zh-CN" altLang="en-US" sz="2400"/>
              <a:t>登录</a:t>
            </a:r>
            <a:r>
              <a:rPr lang="en-US" altLang="zh-CN" sz="2400"/>
              <a:t>1</a:t>
            </a:r>
            <a:r>
              <a:rPr lang="zh-CN" altLang="en-US" sz="2400"/>
              <a:t>：点击：http://lxi.me/to3lx「基金会项目管理系统登记表」，录入您的工号。</a:t>
            </a:r>
            <a:endParaRPr lang="zh-CN" altLang="en-US" sz="2400"/>
          </a:p>
          <a:p>
            <a:pPr indent="0"/>
            <a:r>
              <a:rPr lang="zh-CN" altLang="en-US" sz="2400"/>
              <a:t>登录</a:t>
            </a:r>
            <a:r>
              <a:rPr lang="en-US" altLang="zh-CN" sz="2400"/>
              <a:t>2</a:t>
            </a:r>
            <a:r>
              <a:rPr lang="zh-CN" altLang="en-US" sz="2400"/>
              <a:t>：点击：</a:t>
            </a:r>
            <a:r>
              <a:rPr lang="zh-CN" altLang="en-US" sz="1600"/>
              <a:t>http://fpm.alumnicn.cn/fund_login?fid=5b648cd565b1a63d0165b1a657050000&amp;uri=http%3A%2F%2Ffpm.alumnicn.cn%2Ffund%3Ffid%3D5b648cd565b1a63d0165b1a657050000%26action%3Dproject%23page%3D1%26limit%3D10</a:t>
            </a:r>
            <a:endParaRPr lang="zh-CN" altLang="en-US" sz="2400"/>
          </a:p>
          <a:p>
            <a:pPr indent="0"/>
            <a:r>
              <a:rPr lang="zh-CN" altLang="en-US" sz="2400"/>
              <a:t>进入项目管理系统，输入统一身份认证进行登录</a:t>
            </a:r>
            <a:endParaRPr lang="zh-CN" altLang="en-US" sz="2400"/>
          </a:p>
        </p:txBody>
      </p:sp>
      <p:sp>
        <p:nvSpPr>
          <p:cNvPr id="3" name="文本框 4"/>
          <p:cNvSpPr txBox="1">
            <a:spLocks noChangeArrowheads="1"/>
          </p:cNvSpPr>
          <p:nvPr/>
        </p:nvSpPr>
        <p:spPr bwMode="auto">
          <a:xfrm>
            <a:off x="814064" y="529665"/>
            <a:ext cx="9064722" cy="491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sz="2600" b="1" dirty="0">
                <a:solidFill>
                  <a:srgbClr val="C10F1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项目管理登录界面</a:t>
            </a:r>
            <a:endParaRPr lang="zh-CN" altLang="en-US" sz="2600" b="1" dirty="0">
              <a:solidFill>
                <a:srgbClr val="C10F1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rcRect l="30608" r="27777"/>
          <a:stretch>
            <a:fillRect/>
          </a:stretch>
        </p:blipFill>
        <p:spPr>
          <a:xfrm>
            <a:off x="8246745" y="2971800"/>
            <a:ext cx="2673350" cy="364172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4"/>
          <p:cNvSpPr txBox="1">
            <a:spLocks noChangeArrowheads="1"/>
          </p:cNvSpPr>
          <p:nvPr/>
        </p:nvSpPr>
        <p:spPr bwMode="auto">
          <a:xfrm>
            <a:off x="814064" y="529665"/>
            <a:ext cx="9064722" cy="491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sz="2600" b="1" dirty="0">
                <a:solidFill>
                  <a:srgbClr val="C10F1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项目管理入账流程</a:t>
            </a:r>
            <a:endParaRPr lang="zh-CN" altLang="en-US" sz="2600" b="1" dirty="0">
              <a:solidFill>
                <a:srgbClr val="C10F1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82980" y="1152525"/>
            <a:ext cx="1667510" cy="505333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760345" y="1152525"/>
            <a:ext cx="8112125" cy="36925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zh-CN" b="0">
                <a:ea typeface="宋体" panose="02010600030101010101" pitchFamily="2" charset="-122"/>
              </a:rPr>
              <a:t>入账流程：</a:t>
            </a:r>
            <a:endParaRPr lang="zh-CN" b="0">
              <a:ea typeface="宋体" panose="02010600030101010101" pitchFamily="2" charset="-122"/>
            </a:endParaRPr>
          </a:p>
          <a:p>
            <a:pPr indent="0"/>
            <a:endParaRPr lang="zh-CN" b="0">
              <a:ea typeface="宋体" panose="02010600030101010101" pitchFamily="2" charset="-122"/>
            </a:endParaRPr>
          </a:p>
          <a:p>
            <a:pPr indent="0"/>
            <a:r>
              <a:rPr lang="en-US" altLang="zh-CN" b="0">
                <a:ea typeface="宋体" panose="02010600030101010101" pitchFamily="2" charset="-122"/>
              </a:rPr>
              <a:t>1.</a:t>
            </a:r>
            <a:r>
              <a:rPr lang="zh-CN" altLang="en-US" b="0">
                <a:ea typeface="宋体" panose="02010600030101010101" pitchFamily="2" charset="-122"/>
              </a:rPr>
              <a:t>进入项目管理系统的入账模块，点击</a:t>
            </a:r>
            <a:r>
              <a:rPr lang="en-US" altLang="zh-CN" b="0">
                <a:ea typeface="宋体" panose="02010600030101010101" pitchFamily="2" charset="-122"/>
              </a:rPr>
              <a:t>“</a:t>
            </a:r>
            <a:r>
              <a:rPr lang="zh-CN" altLang="en-US" b="0">
                <a:ea typeface="宋体" panose="02010600030101010101" pitchFamily="2" charset="-122"/>
              </a:rPr>
              <a:t>入账登记</a:t>
            </a:r>
            <a:r>
              <a:rPr lang="en-US" altLang="zh-CN" b="0">
                <a:ea typeface="宋体" panose="02010600030101010101" pitchFamily="2" charset="-122"/>
              </a:rPr>
              <a:t>”</a:t>
            </a:r>
            <a:endParaRPr lang="en-US" altLang="zh-CN" b="0">
              <a:ea typeface="宋体" panose="02010600030101010101" pitchFamily="2" charset="-122"/>
            </a:endParaRPr>
          </a:p>
          <a:p>
            <a:pPr indent="0"/>
            <a:endParaRPr lang="en-US" altLang="zh-CN" b="0">
              <a:ea typeface="宋体" panose="02010600030101010101" pitchFamily="2" charset="-122"/>
            </a:endParaRPr>
          </a:p>
          <a:p>
            <a:pPr indent="0"/>
            <a:r>
              <a:rPr lang="en-US" altLang="zh-CN" b="0">
                <a:ea typeface="宋体" panose="02010600030101010101" pitchFamily="2" charset="-122"/>
              </a:rPr>
              <a:t>2.</a:t>
            </a:r>
            <a:r>
              <a:rPr lang="zh-CN" altLang="en-US" b="0">
                <a:ea typeface="宋体" panose="02010600030101010101" pitchFamily="2" charset="-122"/>
              </a:rPr>
              <a:t>按照要求填写表格。部门</a:t>
            </a:r>
            <a:r>
              <a:rPr lang="en-US" altLang="zh-CN" b="0">
                <a:ea typeface="宋体" panose="02010600030101010101" pitchFamily="2" charset="-122"/>
              </a:rPr>
              <a:t>/</a:t>
            </a:r>
            <a:r>
              <a:rPr lang="zh-CN" altLang="en-US" b="0">
                <a:ea typeface="宋体" panose="02010600030101010101" pitchFamily="2" charset="-122"/>
              </a:rPr>
              <a:t>学院必填的标签有：</a:t>
            </a:r>
            <a:r>
              <a:rPr lang="zh-CN" altLang="en-US" b="1">
                <a:ea typeface="宋体" panose="02010600030101010101" pitchFamily="2" charset="-122"/>
              </a:rPr>
              <a:t>基金项目 资金性质  到账人民币  捐赠方 捐赠用途   </a:t>
            </a:r>
            <a:endParaRPr lang="zh-CN" altLang="en-US" b="1">
              <a:ea typeface="宋体" panose="02010600030101010101" pitchFamily="2" charset="-122"/>
            </a:endParaRPr>
          </a:p>
          <a:p>
            <a:pPr indent="0"/>
            <a:endParaRPr lang="zh-CN" altLang="en-US" b="0">
              <a:ea typeface="宋体" panose="02010600030101010101" pitchFamily="2" charset="-122"/>
            </a:endParaRPr>
          </a:p>
          <a:p>
            <a:pPr indent="0"/>
            <a:r>
              <a:rPr lang="en-US" altLang="zh-CN" b="0">
                <a:ea typeface="宋体" panose="02010600030101010101" pitchFamily="2" charset="-122"/>
              </a:rPr>
              <a:t>3.</a:t>
            </a:r>
            <a:r>
              <a:rPr lang="zh-CN" altLang="en-US" b="0">
                <a:ea typeface="宋体" panose="02010600030101010101" pitchFamily="2" charset="-122"/>
              </a:rPr>
              <a:t>添加附件：请将山东大学教育基金会接受社会捐赠登记表纸质版盖章，领导签字，拍照作为附件上传。</a:t>
            </a:r>
            <a:endParaRPr lang="zh-CN" altLang="en-US" b="0">
              <a:ea typeface="宋体" panose="02010600030101010101" pitchFamily="2" charset="-122"/>
            </a:endParaRPr>
          </a:p>
          <a:p>
            <a:pPr indent="0"/>
            <a:endParaRPr lang="zh-CN" altLang="en-US" b="0">
              <a:ea typeface="宋体" panose="02010600030101010101" pitchFamily="2" charset="-122"/>
            </a:endParaRPr>
          </a:p>
          <a:p>
            <a:pPr indent="0"/>
            <a:r>
              <a:rPr lang="en-US" altLang="zh-CN" b="0">
                <a:ea typeface="宋体" panose="02010600030101010101" pitchFamily="2" charset="-122"/>
              </a:rPr>
              <a:t>4.</a:t>
            </a:r>
            <a:r>
              <a:rPr lang="zh-CN" altLang="en-US" b="0">
                <a:ea typeface="宋体" panose="02010600030101010101" pitchFamily="2" charset="-122"/>
              </a:rPr>
              <a:t>点击确定，表单流转至基金会。</a:t>
            </a:r>
            <a:endParaRPr lang="zh-CN" altLang="en-US" b="0">
              <a:ea typeface="宋体" panose="02010600030101010101" pitchFamily="2" charset="-122"/>
            </a:endParaRPr>
          </a:p>
          <a:p>
            <a:pPr indent="0"/>
            <a:endParaRPr lang="zh-CN" altLang="en-US" b="0">
              <a:ea typeface="宋体" panose="02010600030101010101" pitchFamily="2" charset="-122"/>
            </a:endParaRPr>
          </a:p>
          <a:p>
            <a:pPr indent="0"/>
            <a:r>
              <a:rPr lang="en-US" altLang="zh-CN" b="0">
                <a:ea typeface="宋体" panose="02010600030101010101" pitchFamily="2" charset="-122"/>
              </a:rPr>
              <a:t>5.</a:t>
            </a:r>
            <a:r>
              <a:rPr lang="zh-CN" altLang="en-US" b="0">
                <a:ea typeface="宋体" panose="02010600030101010101" pitchFamily="2" charset="-122"/>
              </a:rPr>
              <a:t>您可以在</a:t>
            </a:r>
            <a:r>
              <a:rPr lang="en-US" altLang="zh-CN" b="0">
                <a:ea typeface="宋体" panose="02010600030101010101" pitchFamily="2" charset="-122"/>
              </a:rPr>
              <a:t>“</a:t>
            </a:r>
            <a:r>
              <a:rPr lang="zh-CN" altLang="en-US" b="0">
                <a:ea typeface="宋体" panose="02010600030101010101" pitchFamily="2" charset="-122"/>
              </a:rPr>
              <a:t>我发起的</a:t>
            </a:r>
            <a:r>
              <a:rPr lang="en-US" altLang="zh-CN" b="0">
                <a:ea typeface="宋体" panose="02010600030101010101" pitchFamily="2" charset="-122"/>
              </a:rPr>
              <a:t>”</a:t>
            </a:r>
            <a:r>
              <a:rPr lang="zh-CN" altLang="en-US" b="0">
                <a:ea typeface="宋体" panose="02010600030101010101" pitchFamily="2" charset="-122"/>
              </a:rPr>
              <a:t>里追踪项目的审核进度</a:t>
            </a:r>
            <a:endParaRPr lang="zh-CN" altLang="en-US" b="0">
              <a:ea typeface="宋体" panose="02010600030101010101" pitchFamily="2" charset="-122"/>
            </a:endParaRPr>
          </a:p>
        </p:txBody>
      </p:sp>
      <p:pic>
        <p:nvPicPr>
          <p:cNvPr id="6" name="图片 6"/>
          <p:cNvPicPr>
            <a:picLocks noChangeAspect="1"/>
          </p:cNvPicPr>
          <p:nvPr/>
        </p:nvPicPr>
        <p:blipFill>
          <a:blip r:embed="rId2"/>
          <a:srcRect b="63347"/>
          <a:stretch>
            <a:fillRect/>
          </a:stretch>
        </p:blipFill>
        <p:spPr>
          <a:xfrm>
            <a:off x="3249295" y="4845685"/>
            <a:ext cx="6629400" cy="136017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/>
        </p:nvSpPr>
        <p:spPr>
          <a:xfrm>
            <a:off x="2760345" y="1152525"/>
            <a:ext cx="8112125" cy="42462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zh-CN" b="0">
                <a:ea typeface="宋体" panose="02010600030101010101" pitchFamily="2" charset="-122"/>
              </a:rPr>
              <a:t>用款流程：</a:t>
            </a:r>
            <a:endParaRPr lang="zh-CN" b="0">
              <a:ea typeface="宋体" panose="02010600030101010101" pitchFamily="2" charset="-122"/>
            </a:endParaRPr>
          </a:p>
          <a:p>
            <a:pPr indent="0"/>
            <a:endParaRPr lang="zh-CN" b="0">
              <a:ea typeface="宋体" panose="02010600030101010101" pitchFamily="2" charset="-122"/>
            </a:endParaRPr>
          </a:p>
          <a:p>
            <a:pPr indent="0"/>
            <a:r>
              <a:rPr lang="en-US" altLang="zh-CN" b="0">
                <a:ea typeface="宋体" panose="02010600030101010101" pitchFamily="2" charset="-122"/>
              </a:rPr>
              <a:t>1.</a:t>
            </a:r>
            <a:r>
              <a:rPr lang="zh-CN" altLang="en-US" b="0">
                <a:ea typeface="宋体" panose="02010600030101010101" pitchFamily="2" charset="-122"/>
              </a:rPr>
              <a:t>进入项目管理系统的入账模块，点击</a:t>
            </a:r>
            <a:r>
              <a:rPr lang="en-US" altLang="zh-CN" b="0">
                <a:ea typeface="宋体" panose="02010600030101010101" pitchFamily="2" charset="-122"/>
              </a:rPr>
              <a:t>“</a:t>
            </a:r>
            <a:r>
              <a:rPr lang="zh-CN" altLang="en-US" b="0">
                <a:ea typeface="宋体" panose="02010600030101010101" pitchFamily="2" charset="-122"/>
              </a:rPr>
              <a:t>用款申请</a:t>
            </a:r>
            <a:r>
              <a:rPr lang="en-US" altLang="zh-CN" b="0">
                <a:ea typeface="宋体" panose="02010600030101010101" pitchFamily="2" charset="-122"/>
              </a:rPr>
              <a:t>”</a:t>
            </a:r>
            <a:endParaRPr lang="en-US" altLang="zh-CN" b="0">
              <a:ea typeface="宋体" panose="02010600030101010101" pitchFamily="2" charset="-122"/>
            </a:endParaRPr>
          </a:p>
          <a:p>
            <a:pPr indent="0"/>
            <a:endParaRPr lang="en-US" altLang="zh-CN" b="0">
              <a:ea typeface="宋体" panose="02010600030101010101" pitchFamily="2" charset="-122"/>
            </a:endParaRPr>
          </a:p>
          <a:p>
            <a:pPr indent="0"/>
            <a:r>
              <a:rPr lang="en-US" altLang="zh-CN" b="0">
                <a:ea typeface="宋体" panose="02010600030101010101" pitchFamily="2" charset="-122"/>
              </a:rPr>
              <a:t>2.</a:t>
            </a:r>
            <a:r>
              <a:rPr lang="zh-CN" altLang="en-US" b="0">
                <a:ea typeface="宋体" panose="02010600030101010101" pitchFamily="2" charset="-122"/>
              </a:rPr>
              <a:t>按照要求填写表格。部门</a:t>
            </a:r>
            <a:r>
              <a:rPr lang="en-US" altLang="zh-CN" b="0">
                <a:ea typeface="宋体" panose="02010600030101010101" pitchFamily="2" charset="-122"/>
              </a:rPr>
              <a:t>/</a:t>
            </a:r>
            <a:r>
              <a:rPr lang="zh-CN" altLang="en-US" b="0">
                <a:ea typeface="宋体" panose="02010600030101010101" pitchFamily="2" charset="-122"/>
              </a:rPr>
              <a:t>学院必填的标签有：</a:t>
            </a:r>
            <a:r>
              <a:rPr lang="zh-CN" altLang="en-US" b="1">
                <a:ea typeface="宋体" panose="02010600030101010101" pitchFamily="2" charset="-122"/>
              </a:rPr>
              <a:t>基金项目 申请部门 申请金额 申请时间 转入项目名称 转入项目编号 项目负责人 负责人手机 负责人电话 负责人邮箱  申请说明   </a:t>
            </a:r>
            <a:endParaRPr lang="zh-CN" altLang="en-US" b="1">
              <a:ea typeface="宋体" panose="02010600030101010101" pitchFamily="2" charset="-122"/>
            </a:endParaRPr>
          </a:p>
          <a:p>
            <a:pPr indent="0"/>
            <a:endParaRPr lang="zh-CN" altLang="en-US" b="0">
              <a:ea typeface="宋体" panose="02010600030101010101" pitchFamily="2" charset="-122"/>
            </a:endParaRPr>
          </a:p>
          <a:p>
            <a:pPr indent="0"/>
            <a:r>
              <a:rPr lang="en-US" altLang="zh-CN" b="0">
                <a:ea typeface="宋体" panose="02010600030101010101" pitchFamily="2" charset="-122"/>
              </a:rPr>
              <a:t>3.</a:t>
            </a:r>
            <a:r>
              <a:rPr lang="zh-CN" altLang="en-US" b="0">
                <a:ea typeface="宋体" panose="02010600030101010101" pitchFamily="2" charset="-122"/>
              </a:rPr>
              <a:t>添加附件：请拍照上传：</a:t>
            </a:r>
            <a:endParaRPr lang="zh-CN" altLang="en-US" b="0">
              <a:ea typeface="宋体" panose="02010600030101010101" pitchFamily="2" charset="-122"/>
            </a:endParaRPr>
          </a:p>
          <a:p>
            <a:pPr indent="0"/>
            <a:r>
              <a:rPr lang="zh-CN" altLang="en-US" b="0">
                <a:ea typeface="宋体" panose="02010600030101010101" pitchFamily="2" charset="-122"/>
              </a:rPr>
              <a:t>（</a:t>
            </a:r>
            <a:r>
              <a:rPr lang="en-US" altLang="zh-CN" b="0">
                <a:ea typeface="宋体" panose="02010600030101010101" pitchFamily="2" charset="-122"/>
              </a:rPr>
              <a:t>1</a:t>
            </a:r>
            <a:r>
              <a:rPr lang="zh-CN" altLang="en-US" b="0">
                <a:ea typeface="宋体" panose="02010600030101010101" pitchFamily="2" charset="-122"/>
              </a:rPr>
              <a:t>）</a:t>
            </a:r>
            <a:r>
              <a:rPr lang="en-US" altLang="zh-CN" b="0">
                <a:ea typeface="宋体" panose="02010600030101010101" pitchFamily="2" charset="-122"/>
              </a:rPr>
              <a:t>“</a:t>
            </a:r>
            <a:r>
              <a:rPr lang="zh-CN" altLang="en-US">
                <a:ea typeface="宋体" panose="02010600030101010101" pitchFamily="2" charset="-122"/>
                <a:sym typeface="+mn-ea"/>
              </a:rPr>
              <a:t>山东大学教育基金会资金登记表</a:t>
            </a:r>
            <a:r>
              <a:rPr lang="en-US" altLang="zh-CN" b="0">
                <a:ea typeface="宋体" panose="02010600030101010101" pitchFamily="2" charset="-122"/>
              </a:rPr>
              <a:t>”</a:t>
            </a:r>
            <a:r>
              <a:rPr lang="zh-CN" altLang="en-US" b="0">
                <a:ea typeface="宋体" panose="02010600030101010101" pitchFamily="2" charset="-122"/>
              </a:rPr>
              <a:t>纸质版盖章，领导签字</a:t>
            </a:r>
            <a:endParaRPr lang="zh-CN" altLang="en-US" b="0">
              <a:ea typeface="宋体" panose="02010600030101010101" pitchFamily="2" charset="-122"/>
            </a:endParaRPr>
          </a:p>
          <a:p>
            <a:pPr indent="0"/>
            <a:r>
              <a:rPr lang="zh-CN" altLang="en-US" b="0">
                <a:ea typeface="宋体" panose="02010600030101010101" pitchFamily="2" charset="-122"/>
              </a:rPr>
              <a:t>（</a:t>
            </a:r>
            <a:r>
              <a:rPr lang="en-US" altLang="zh-CN" b="0">
                <a:ea typeface="宋体" panose="02010600030101010101" pitchFamily="2" charset="-122"/>
              </a:rPr>
              <a:t>2</a:t>
            </a:r>
            <a:r>
              <a:rPr lang="zh-CN" altLang="en-US" b="0">
                <a:ea typeface="宋体" panose="02010600030101010101" pitchFamily="2" charset="-122"/>
              </a:rPr>
              <a:t>）资金使用明细</a:t>
            </a:r>
            <a:endParaRPr lang="zh-CN" altLang="en-US" b="0">
              <a:ea typeface="宋体" panose="02010600030101010101" pitchFamily="2" charset="-122"/>
            </a:endParaRPr>
          </a:p>
          <a:p>
            <a:pPr indent="0"/>
            <a:endParaRPr lang="zh-CN" altLang="en-US" b="0">
              <a:ea typeface="宋体" panose="02010600030101010101" pitchFamily="2" charset="-122"/>
            </a:endParaRPr>
          </a:p>
          <a:p>
            <a:pPr indent="0"/>
            <a:r>
              <a:rPr lang="en-US" altLang="zh-CN" b="0">
                <a:ea typeface="宋体" panose="02010600030101010101" pitchFamily="2" charset="-122"/>
              </a:rPr>
              <a:t>4.</a:t>
            </a:r>
            <a:r>
              <a:rPr lang="zh-CN" altLang="en-US" b="0">
                <a:ea typeface="宋体" panose="02010600030101010101" pitchFamily="2" charset="-122"/>
              </a:rPr>
              <a:t>点击确定，表单流转至基金会。</a:t>
            </a:r>
            <a:endParaRPr lang="zh-CN" altLang="en-US" b="0">
              <a:ea typeface="宋体" panose="02010600030101010101" pitchFamily="2" charset="-122"/>
            </a:endParaRPr>
          </a:p>
          <a:p>
            <a:pPr indent="0"/>
            <a:endParaRPr lang="zh-CN" altLang="en-US" b="0">
              <a:ea typeface="宋体" panose="02010600030101010101" pitchFamily="2" charset="-122"/>
            </a:endParaRPr>
          </a:p>
          <a:p>
            <a:pPr indent="0"/>
            <a:r>
              <a:rPr lang="en-US" altLang="zh-CN" b="0">
                <a:ea typeface="宋体" panose="02010600030101010101" pitchFamily="2" charset="-122"/>
              </a:rPr>
              <a:t>5.</a:t>
            </a:r>
            <a:r>
              <a:rPr lang="zh-CN" altLang="en-US" b="0">
                <a:ea typeface="宋体" panose="02010600030101010101" pitchFamily="2" charset="-122"/>
              </a:rPr>
              <a:t>您可以在</a:t>
            </a:r>
            <a:r>
              <a:rPr lang="en-US" altLang="zh-CN" b="0">
                <a:ea typeface="宋体" panose="02010600030101010101" pitchFamily="2" charset="-122"/>
              </a:rPr>
              <a:t>“</a:t>
            </a:r>
            <a:r>
              <a:rPr lang="zh-CN" altLang="en-US" b="0">
                <a:ea typeface="宋体" panose="02010600030101010101" pitchFamily="2" charset="-122"/>
              </a:rPr>
              <a:t>我发起的</a:t>
            </a:r>
            <a:r>
              <a:rPr lang="en-US" altLang="zh-CN" b="0">
                <a:ea typeface="宋体" panose="02010600030101010101" pitchFamily="2" charset="-122"/>
              </a:rPr>
              <a:t>”</a:t>
            </a:r>
            <a:r>
              <a:rPr lang="zh-CN" altLang="en-US" b="0">
                <a:ea typeface="宋体" panose="02010600030101010101" pitchFamily="2" charset="-122"/>
              </a:rPr>
              <a:t>里追踪项目的审核进度</a:t>
            </a:r>
            <a:endParaRPr lang="zh-CN" altLang="en-US" b="0">
              <a:ea typeface="宋体" panose="0201060003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62025" y="1152525"/>
            <a:ext cx="1727835" cy="510730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4"/>
          <p:cNvSpPr txBox="1">
            <a:spLocks noChangeArrowheads="1"/>
          </p:cNvSpPr>
          <p:nvPr/>
        </p:nvSpPr>
        <p:spPr bwMode="auto">
          <a:xfrm>
            <a:off x="814064" y="529665"/>
            <a:ext cx="9064722" cy="491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sz="2600" b="1" dirty="0">
                <a:solidFill>
                  <a:srgbClr val="C10F1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项目管理其他功能</a:t>
            </a:r>
            <a:endParaRPr lang="zh-CN" altLang="en-US" sz="2600" b="1" dirty="0">
              <a:solidFill>
                <a:srgbClr val="C10F1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596640" y="591185"/>
            <a:ext cx="9389745" cy="3683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zh-CN" altLang="en-US" b="1">
                <a:ea typeface="宋体" panose="02010600030101010101" pitchFamily="2" charset="-122"/>
              </a:rPr>
              <a:t>其他功能逐步开放中</a:t>
            </a:r>
            <a:endParaRPr lang="zh-CN" altLang="en-US" b="1">
              <a:ea typeface="宋体" panose="02010600030101010101" pitchFamily="2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97600" y="529273"/>
            <a:ext cx="3768090" cy="456247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5154930" y="5268595"/>
            <a:ext cx="5221605" cy="368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6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如想查询基金项目的详细情况</a:t>
            </a:r>
            <a:endParaRPr lang="zh-CN" altLang="en-US" sz="1600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6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可点开项目页面进行详细查看</a:t>
            </a:r>
            <a:endParaRPr lang="zh-CN" altLang="en-US" sz="1600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6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示例如图</a:t>
            </a:r>
            <a:endParaRPr lang="zh-CN" altLang="en-US" sz="1600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rcRect r="29415"/>
          <a:stretch>
            <a:fillRect/>
          </a:stretch>
        </p:blipFill>
        <p:spPr>
          <a:xfrm>
            <a:off x="358140" y="1183005"/>
            <a:ext cx="1700530" cy="5060315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420370" y="2875915"/>
            <a:ext cx="1068705" cy="650875"/>
          </a:xfrm>
          <a:prstGeom prst="rect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420370" y="2120265"/>
            <a:ext cx="1068705" cy="650875"/>
          </a:xfrm>
          <a:prstGeom prst="rect">
            <a:avLst/>
          </a:prstGeom>
          <a:noFill/>
          <a:ln w="38100">
            <a:solidFill>
              <a:schemeClr val="accent6">
                <a:lumMod val="20000"/>
                <a:lumOff val="8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420370" y="3629025"/>
            <a:ext cx="1068705" cy="650875"/>
          </a:xfrm>
          <a:prstGeom prst="rect">
            <a:avLst/>
          </a:prstGeom>
          <a:noFill/>
          <a:ln w="38100">
            <a:solidFill>
              <a:schemeClr val="accent2">
                <a:lumMod val="20000"/>
                <a:lumOff val="8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线形标注 1 10"/>
          <p:cNvSpPr/>
          <p:nvPr/>
        </p:nvSpPr>
        <p:spPr>
          <a:xfrm>
            <a:off x="2266950" y="2283460"/>
            <a:ext cx="1520825" cy="324485"/>
          </a:xfrm>
          <a:prstGeom prst="borderCallout1">
            <a:avLst>
              <a:gd name="adj1" fmla="val 54403"/>
              <a:gd name="adj2" fmla="val 1586"/>
              <a:gd name="adj3" fmla="val 62426"/>
              <a:gd name="adj4" fmla="val -52150"/>
            </a:avLst>
          </a:prstGeom>
          <a:noFill/>
          <a:ln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>
                <a:solidFill>
                  <a:schemeClr val="tx1"/>
                </a:solidFill>
              </a:rPr>
              <a:t>基金会填写</a:t>
            </a: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2" name="线形标注 1 11"/>
          <p:cNvSpPr/>
          <p:nvPr/>
        </p:nvSpPr>
        <p:spPr>
          <a:xfrm>
            <a:off x="2242820" y="3039110"/>
            <a:ext cx="2275205" cy="324485"/>
          </a:xfrm>
          <a:prstGeom prst="borderCallout1">
            <a:avLst>
              <a:gd name="adj1" fmla="val 54403"/>
              <a:gd name="adj2" fmla="val 1586"/>
              <a:gd name="adj3" fmla="val 66144"/>
              <a:gd name="adj4" fmla="val -37374"/>
            </a:avLst>
          </a:prstGeom>
          <a:noFill/>
          <a:ln>
            <a:solidFill>
              <a:schemeClr val="accent4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>
                <a:solidFill>
                  <a:schemeClr val="tx1"/>
                </a:solidFill>
              </a:rPr>
              <a:t>已向部门</a:t>
            </a:r>
            <a:r>
              <a:rPr lang="en-US" altLang="zh-CN">
                <a:solidFill>
                  <a:schemeClr val="tx1"/>
                </a:solidFill>
              </a:rPr>
              <a:t>/</a:t>
            </a:r>
            <a:r>
              <a:rPr lang="zh-CN" altLang="en-US">
                <a:solidFill>
                  <a:schemeClr val="tx1"/>
                </a:solidFill>
              </a:rPr>
              <a:t>学院开放</a:t>
            </a: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3" name="线形标注 1 12"/>
          <p:cNvSpPr/>
          <p:nvPr/>
        </p:nvSpPr>
        <p:spPr>
          <a:xfrm>
            <a:off x="2266950" y="3792220"/>
            <a:ext cx="2275205" cy="324485"/>
          </a:xfrm>
          <a:prstGeom prst="borderCallout1">
            <a:avLst>
              <a:gd name="adj1" fmla="val 54403"/>
              <a:gd name="adj2" fmla="val 1586"/>
              <a:gd name="adj3" fmla="val 66144"/>
              <a:gd name="adj4" fmla="val -37374"/>
            </a:avLst>
          </a:prstGeom>
          <a:noFill/>
          <a:ln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>
                <a:solidFill>
                  <a:schemeClr val="tx1"/>
                </a:solidFill>
              </a:rPr>
              <a:t>待开放</a:t>
            </a:r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4"/>
          <p:cNvSpPr txBox="1">
            <a:spLocks noChangeArrowheads="1"/>
          </p:cNvSpPr>
          <p:nvPr/>
        </p:nvSpPr>
        <p:spPr bwMode="auto">
          <a:xfrm>
            <a:off x="203194" y="273760"/>
            <a:ext cx="9064722" cy="491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sz="2600" b="1" dirty="0">
                <a:solidFill>
                  <a:srgbClr val="C10F1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整体流程图</a:t>
            </a:r>
            <a:endParaRPr lang="zh-CN" altLang="en-US" sz="2600" b="1" dirty="0">
              <a:solidFill>
                <a:srgbClr val="C10F1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3" name="任意多边形 62"/>
          <p:cNvSpPr/>
          <p:nvPr>
            <p:custDataLst>
              <p:tags r:id="rId1"/>
            </p:custDataLst>
          </p:nvPr>
        </p:nvSpPr>
        <p:spPr>
          <a:xfrm>
            <a:off x="1607820" y="1438795"/>
            <a:ext cx="7698740" cy="4771434"/>
          </a:xfrm>
          <a:custGeom>
            <a:avLst/>
            <a:gdLst>
              <a:gd name="connsiteX0" fmla="*/ 0 w 5626100"/>
              <a:gd name="connsiteY0" fmla="*/ 0 h 3378200"/>
              <a:gd name="connsiteX1" fmla="*/ 5626100 w 5626100"/>
              <a:gd name="connsiteY1" fmla="*/ 0 h 3378200"/>
              <a:gd name="connsiteX2" fmla="*/ 5626100 w 5626100"/>
              <a:gd name="connsiteY2" fmla="*/ 2324100 h 3378200"/>
              <a:gd name="connsiteX3" fmla="*/ 88900 w 5626100"/>
              <a:gd name="connsiteY3" fmla="*/ 2324100 h 3378200"/>
              <a:gd name="connsiteX4" fmla="*/ 88900 w 5626100"/>
              <a:gd name="connsiteY4" fmla="*/ 3378200 h 3378200"/>
              <a:gd name="connsiteX5" fmla="*/ 50800 w 5626100"/>
              <a:gd name="connsiteY5" fmla="*/ 3378200 h 3378200"/>
              <a:gd name="connsiteX0-1" fmla="*/ 0 w 5626100"/>
              <a:gd name="connsiteY0-2" fmla="*/ 0 h 3378200"/>
              <a:gd name="connsiteX1-3" fmla="*/ 5626100 w 5626100"/>
              <a:gd name="connsiteY1-4" fmla="*/ 0 h 3378200"/>
              <a:gd name="connsiteX2-5" fmla="*/ 5626100 w 5626100"/>
              <a:gd name="connsiteY2-6" fmla="*/ 2324100 h 3378200"/>
              <a:gd name="connsiteX3-7" fmla="*/ 88900 w 5626100"/>
              <a:gd name="connsiteY3-8" fmla="*/ 2324100 h 3378200"/>
              <a:gd name="connsiteX4-9" fmla="*/ 88900 w 5626100"/>
              <a:gd name="connsiteY4-10" fmla="*/ 3378200 h 3378200"/>
              <a:gd name="connsiteX0-11" fmla="*/ 0 w 5626100"/>
              <a:gd name="connsiteY0-12" fmla="*/ 0 h 3378200"/>
              <a:gd name="connsiteX1-13" fmla="*/ 5626100 w 5626100"/>
              <a:gd name="connsiteY1-14" fmla="*/ 0 h 3378200"/>
              <a:gd name="connsiteX2-15" fmla="*/ 5626100 w 5626100"/>
              <a:gd name="connsiteY2-16" fmla="*/ 2324100 h 3378200"/>
              <a:gd name="connsiteX3-17" fmla="*/ 654957 w 5626100"/>
              <a:gd name="connsiteY3-18" fmla="*/ 2338614 h 3378200"/>
              <a:gd name="connsiteX4-19" fmla="*/ 88900 w 5626100"/>
              <a:gd name="connsiteY4-20" fmla="*/ 3378200 h 3378200"/>
              <a:gd name="connsiteX0-21" fmla="*/ 0 w 5626100"/>
              <a:gd name="connsiteY0-22" fmla="*/ 0 h 3494314"/>
              <a:gd name="connsiteX1-23" fmla="*/ 5626100 w 5626100"/>
              <a:gd name="connsiteY1-24" fmla="*/ 0 h 3494314"/>
              <a:gd name="connsiteX2-25" fmla="*/ 5626100 w 5626100"/>
              <a:gd name="connsiteY2-26" fmla="*/ 2324100 h 3494314"/>
              <a:gd name="connsiteX3-27" fmla="*/ 654957 w 5626100"/>
              <a:gd name="connsiteY3-28" fmla="*/ 2338614 h 3494314"/>
              <a:gd name="connsiteX4-29" fmla="*/ 640443 w 5626100"/>
              <a:gd name="connsiteY4-30" fmla="*/ 3494314 h 3494314"/>
              <a:gd name="connsiteX0-31" fmla="*/ 0 w 5626100"/>
              <a:gd name="connsiteY0-32" fmla="*/ 0 h 3486694"/>
              <a:gd name="connsiteX1-33" fmla="*/ 5626100 w 5626100"/>
              <a:gd name="connsiteY1-34" fmla="*/ 0 h 3486694"/>
              <a:gd name="connsiteX2-35" fmla="*/ 5626100 w 5626100"/>
              <a:gd name="connsiteY2-36" fmla="*/ 2324100 h 3486694"/>
              <a:gd name="connsiteX3-37" fmla="*/ 654957 w 5626100"/>
              <a:gd name="connsiteY3-38" fmla="*/ 2338614 h 3486694"/>
              <a:gd name="connsiteX4-39" fmla="*/ 655683 w 5626100"/>
              <a:gd name="connsiteY4-40" fmla="*/ 3486694 h 3486694"/>
            </a:gdLst>
            <a:ahLst/>
            <a:cxnLst>
              <a:cxn ang="0">
                <a:pos x="connsiteX0-31" y="connsiteY0-32"/>
              </a:cxn>
              <a:cxn ang="0">
                <a:pos x="connsiteX1-33" y="connsiteY1-34"/>
              </a:cxn>
              <a:cxn ang="0">
                <a:pos x="connsiteX2-35" y="connsiteY2-36"/>
              </a:cxn>
              <a:cxn ang="0">
                <a:pos x="connsiteX3-37" y="connsiteY3-38"/>
              </a:cxn>
              <a:cxn ang="0">
                <a:pos x="connsiteX4-39" y="connsiteY4-40"/>
              </a:cxn>
            </a:cxnLst>
            <a:rect l="l" t="t" r="r" b="b"/>
            <a:pathLst>
              <a:path w="5626100" h="3486694">
                <a:moveTo>
                  <a:pt x="0" y="0"/>
                </a:moveTo>
                <a:lnTo>
                  <a:pt x="5626100" y="0"/>
                </a:lnTo>
                <a:lnTo>
                  <a:pt x="5626100" y="2324100"/>
                </a:lnTo>
                <a:lnTo>
                  <a:pt x="654957" y="2338614"/>
                </a:lnTo>
                <a:lnTo>
                  <a:pt x="655683" y="3486694"/>
                </a:lnTo>
              </a:path>
            </a:pathLst>
          </a:custGeom>
          <a:noFill/>
          <a:ln w="19050">
            <a:solidFill>
              <a:schemeClr val="accent2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ym typeface="Arial" panose="020B0604020202020204" pitchFamily="34" charset="0"/>
            </a:endParaRPr>
          </a:p>
        </p:txBody>
      </p:sp>
      <p:sp>
        <p:nvSpPr>
          <p:cNvPr id="64" name="椭圆 63"/>
          <p:cNvSpPr/>
          <p:nvPr>
            <p:custDataLst>
              <p:tags r:id="rId2"/>
            </p:custDataLst>
          </p:nvPr>
        </p:nvSpPr>
        <p:spPr>
          <a:xfrm>
            <a:off x="3050404" y="1317341"/>
            <a:ext cx="278437" cy="27843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ym typeface="Arial" panose="020B0604020202020204" pitchFamily="34" charset="0"/>
            </a:endParaRPr>
          </a:p>
        </p:txBody>
      </p:sp>
      <p:sp>
        <p:nvSpPr>
          <p:cNvPr id="65" name="文本框 64"/>
          <p:cNvSpPr txBox="1"/>
          <p:nvPr>
            <p:custDataLst>
              <p:tags r:id="rId3"/>
            </p:custDataLst>
          </p:nvPr>
        </p:nvSpPr>
        <p:spPr>
          <a:xfrm>
            <a:off x="2424128" y="698500"/>
            <a:ext cx="1529338" cy="505648"/>
          </a:xfrm>
          <a:prstGeom prst="roundRect">
            <a:avLst/>
          </a:prstGeom>
          <a:solidFill>
            <a:schemeClr val="accent1"/>
          </a:solidFill>
        </p:spPr>
        <p:txBody>
          <a:bodyPr wrap="square" lIns="0" tIns="0" rIns="0" bIns="0" rtlCol="0" anchor="ctr" anchorCtr="0">
            <a:normAutofit/>
          </a:bodyPr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b="1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协议</a:t>
            </a:r>
            <a:endParaRPr lang="zh-CN" altLang="en-US" b="1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6" name="文本框 65"/>
          <p:cNvSpPr txBox="1"/>
          <p:nvPr>
            <p:custDataLst>
              <p:tags r:id="rId4"/>
            </p:custDataLst>
          </p:nvPr>
        </p:nvSpPr>
        <p:spPr>
          <a:xfrm>
            <a:off x="435610" y="1743075"/>
            <a:ext cx="4305935" cy="1800860"/>
          </a:xfrm>
          <a:prstGeom prst="rect">
            <a:avLst/>
          </a:prstGeom>
          <a:noFill/>
        </p:spPr>
        <p:txBody>
          <a:bodyPr wrap="square" rtlCol="0" anchor="t" anchorCtr="0"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600" dirty="0">
                <a:sym typeface="Arial" panose="020B0604020202020204" pitchFamily="34" charset="0"/>
              </a:rPr>
              <a:t>（</a:t>
            </a:r>
            <a:r>
              <a:rPr lang="en-US" altLang="zh-CN" sz="1600" dirty="0">
                <a:sym typeface="Arial" panose="020B0604020202020204" pitchFamily="34" charset="0"/>
              </a:rPr>
              <a:t>1</a:t>
            </a:r>
            <a:r>
              <a:rPr lang="zh-CN" altLang="en-US" sz="1600" dirty="0">
                <a:sym typeface="Arial" panose="020B0604020202020204" pitchFamily="34" charset="0"/>
              </a:rPr>
              <a:t>）学院</a:t>
            </a:r>
            <a:r>
              <a:rPr lang="en-US" altLang="zh-CN" sz="1600" dirty="0">
                <a:sym typeface="Arial" panose="020B0604020202020204" pitchFamily="34" charset="0"/>
              </a:rPr>
              <a:t>/</a:t>
            </a:r>
            <a:r>
              <a:rPr lang="zh-CN" altLang="en-US" sz="1600" dirty="0">
                <a:sym typeface="Arial" panose="020B0604020202020204" pitchFamily="34" charset="0"/>
              </a:rPr>
              <a:t>部门自行下载协议模板，进行修改</a:t>
            </a:r>
            <a:endParaRPr lang="zh-CN" altLang="en-US" sz="1600" dirty="0">
              <a:sym typeface="Arial" panose="020B0604020202020204" pitchFamily="34" charset="0"/>
            </a:endParaRPr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600" dirty="0">
                <a:sym typeface="Arial" panose="020B0604020202020204" pitchFamily="34" charset="0"/>
              </a:rPr>
              <a:t>（</a:t>
            </a:r>
            <a:r>
              <a:rPr lang="en-US" altLang="zh-CN" sz="1600" dirty="0">
                <a:sym typeface="Arial" panose="020B0604020202020204" pitchFamily="34" charset="0"/>
              </a:rPr>
              <a:t>2</a:t>
            </a:r>
            <a:r>
              <a:rPr lang="zh-CN" altLang="en-US" sz="1600" dirty="0">
                <a:sym typeface="Arial" panose="020B0604020202020204" pitchFamily="34" charset="0"/>
              </a:rPr>
              <a:t>）通过邮件沟通，由基金会确定协议终稿，并进行系统输入</a:t>
            </a:r>
            <a:endParaRPr lang="zh-CN" altLang="en-US" sz="1600" dirty="0">
              <a:sym typeface="Arial" panose="020B0604020202020204" pitchFamily="34" charset="0"/>
            </a:endParaRPr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600" dirty="0">
                <a:sym typeface="Arial" panose="020B0604020202020204" pitchFamily="34" charset="0"/>
              </a:rPr>
              <a:t>（</a:t>
            </a:r>
            <a:r>
              <a:rPr lang="en-US" altLang="zh-CN" sz="1600" dirty="0">
                <a:sym typeface="Arial" panose="020B0604020202020204" pitchFamily="34" charset="0"/>
              </a:rPr>
              <a:t>3</a:t>
            </a:r>
            <a:r>
              <a:rPr lang="zh-CN" altLang="en-US" sz="1600" dirty="0">
                <a:sym typeface="Arial" panose="020B0604020202020204" pitchFamily="34" charset="0"/>
              </a:rPr>
              <a:t>）由基金会签字盖章保存。学院可在系统内查看协议扫描版。</a:t>
            </a:r>
            <a:endParaRPr lang="zh-CN" altLang="en-US" sz="1600" dirty="0">
              <a:sym typeface="Arial" panose="020B0604020202020204" pitchFamily="34" charset="0"/>
            </a:endParaRPr>
          </a:p>
        </p:txBody>
      </p:sp>
      <p:sp>
        <p:nvSpPr>
          <p:cNvPr id="67" name="椭圆 66"/>
          <p:cNvSpPr/>
          <p:nvPr>
            <p:custDataLst>
              <p:tags r:id="rId5"/>
            </p:custDataLst>
          </p:nvPr>
        </p:nvSpPr>
        <p:spPr>
          <a:xfrm>
            <a:off x="6142128" y="1317341"/>
            <a:ext cx="278437" cy="27843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ym typeface="Arial" panose="020B0604020202020204" pitchFamily="34" charset="0"/>
            </a:endParaRPr>
          </a:p>
        </p:txBody>
      </p:sp>
      <p:sp>
        <p:nvSpPr>
          <p:cNvPr id="68" name="文本框 67"/>
          <p:cNvSpPr txBox="1"/>
          <p:nvPr>
            <p:custDataLst>
              <p:tags r:id="rId6"/>
            </p:custDataLst>
          </p:nvPr>
        </p:nvSpPr>
        <p:spPr>
          <a:xfrm>
            <a:off x="5515610" y="698500"/>
            <a:ext cx="1512570" cy="505460"/>
          </a:xfrm>
          <a:prstGeom prst="roundRect">
            <a:avLst/>
          </a:prstGeom>
          <a:solidFill>
            <a:schemeClr val="accent1"/>
          </a:solidFill>
        </p:spPr>
        <p:txBody>
          <a:bodyPr wrap="square" lIns="0" tIns="0" rIns="0" bIns="0" rtlCol="0" anchor="ctr" anchorCtr="0">
            <a:normAutofit/>
          </a:bodyPr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b="1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入账</a:t>
            </a:r>
            <a:endParaRPr lang="zh-CN" altLang="en-US" b="1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9" name="文本框 68"/>
          <p:cNvSpPr txBox="1"/>
          <p:nvPr>
            <p:custDataLst>
              <p:tags r:id="rId7"/>
            </p:custDataLst>
          </p:nvPr>
        </p:nvSpPr>
        <p:spPr>
          <a:xfrm>
            <a:off x="5238115" y="1743075"/>
            <a:ext cx="4204335" cy="1668145"/>
          </a:xfrm>
          <a:prstGeom prst="rect">
            <a:avLst/>
          </a:prstGeom>
          <a:noFill/>
        </p:spPr>
        <p:txBody>
          <a:bodyPr wrap="square" rtlCol="0" anchor="t" anchorCtr="0"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ym typeface="Arial" panose="020B0604020202020204" pitchFamily="34" charset="0"/>
              </a:rPr>
              <a:t>（</a:t>
            </a:r>
            <a:r>
              <a:rPr lang="en-US" altLang="zh-CN" sz="1400" dirty="0">
                <a:sym typeface="Arial" panose="020B0604020202020204" pitchFamily="34" charset="0"/>
              </a:rPr>
              <a:t>1</a:t>
            </a:r>
            <a:r>
              <a:rPr lang="zh-CN" altLang="en-US" sz="1400" dirty="0">
                <a:sym typeface="Arial" panose="020B0604020202020204" pitchFamily="34" charset="0"/>
              </a:rPr>
              <a:t>）资金到基金会财务</a:t>
            </a:r>
            <a:endParaRPr lang="zh-CN" altLang="en-US" sz="1400" dirty="0">
              <a:sym typeface="Arial" panose="020B0604020202020204" pitchFamily="34" charset="0"/>
            </a:endParaRPr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ym typeface="Arial" panose="020B0604020202020204" pitchFamily="34" charset="0"/>
              </a:rPr>
              <a:t>（</a:t>
            </a:r>
            <a:r>
              <a:rPr lang="en-US" altLang="zh-CN" sz="1400" dirty="0">
                <a:sym typeface="Arial" panose="020B0604020202020204" pitchFamily="34" charset="0"/>
              </a:rPr>
              <a:t>2</a:t>
            </a:r>
            <a:r>
              <a:rPr lang="zh-CN" altLang="en-US" sz="1400" dirty="0">
                <a:sym typeface="Arial" panose="020B0604020202020204" pitchFamily="34" charset="0"/>
              </a:rPr>
              <a:t>）基金会通知入账</a:t>
            </a:r>
            <a:endParaRPr lang="zh-CN" altLang="en-US" sz="1400" dirty="0">
              <a:sym typeface="Arial" panose="020B0604020202020204" pitchFamily="34" charset="0"/>
            </a:endParaRPr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ym typeface="Arial" panose="020B0604020202020204" pitchFamily="34" charset="0"/>
              </a:rPr>
              <a:t>（</a:t>
            </a:r>
            <a:r>
              <a:rPr lang="en-US" altLang="zh-CN" sz="1400" dirty="0">
                <a:sym typeface="Arial" panose="020B0604020202020204" pitchFamily="34" charset="0"/>
              </a:rPr>
              <a:t>3</a:t>
            </a:r>
            <a:r>
              <a:rPr lang="zh-CN" altLang="en-US" sz="1400" dirty="0">
                <a:sym typeface="Arial" panose="020B0604020202020204" pitchFamily="34" charset="0"/>
              </a:rPr>
              <a:t>）学院进入系统的入账管理模块，填写</a:t>
            </a:r>
            <a:r>
              <a:rPr lang="en-US" altLang="zh-CN" sz="1400" dirty="0">
                <a:sym typeface="Arial" panose="020B0604020202020204" pitchFamily="34" charset="0"/>
              </a:rPr>
              <a:t>“</a:t>
            </a:r>
            <a:r>
              <a:rPr lang="zh-CN" altLang="en-US" sz="1400" dirty="0">
                <a:sym typeface="Arial" panose="020B0604020202020204" pitchFamily="34" charset="0"/>
              </a:rPr>
              <a:t>入账登记</a:t>
            </a:r>
            <a:r>
              <a:rPr lang="en-US" altLang="zh-CN" sz="1400" dirty="0">
                <a:sym typeface="Arial" panose="020B0604020202020204" pitchFamily="34" charset="0"/>
              </a:rPr>
              <a:t>”</a:t>
            </a:r>
            <a:r>
              <a:rPr lang="zh-CN" altLang="en-US" sz="1400" dirty="0">
                <a:sym typeface="Arial" panose="020B0604020202020204" pitchFamily="34" charset="0"/>
              </a:rPr>
              <a:t>。并将纸质版</a:t>
            </a:r>
            <a:r>
              <a:rPr lang="en-US" altLang="zh-CN" sz="1400" dirty="0">
                <a:sym typeface="Arial" panose="020B0604020202020204" pitchFamily="34" charset="0"/>
              </a:rPr>
              <a:t>“</a:t>
            </a:r>
            <a:r>
              <a:rPr lang="zh-CN" altLang="en-US" sz="1400" dirty="0">
                <a:sym typeface="Arial" panose="020B0604020202020204" pitchFamily="34" charset="0"/>
              </a:rPr>
              <a:t>接受捐赠登记表</a:t>
            </a:r>
            <a:r>
              <a:rPr lang="en-US" altLang="zh-CN" sz="1400" dirty="0">
                <a:sym typeface="Arial" panose="020B0604020202020204" pitchFamily="34" charset="0"/>
              </a:rPr>
              <a:t>”</a:t>
            </a:r>
            <a:r>
              <a:rPr lang="zh-CN" altLang="en-US" sz="1400" dirty="0">
                <a:sym typeface="Arial" panose="020B0604020202020204" pitchFamily="34" charset="0"/>
              </a:rPr>
              <a:t>领导签字盖章，拍照作为附件上传。</a:t>
            </a:r>
            <a:endParaRPr lang="zh-CN" altLang="en-US" sz="1400" dirty="0">
              <a:sym typeface="Arial" panose="020B0604020202020204" pitchFamily="34" charset="0"/>
            </a:endParaRPr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ym typeface="Arial" panose="020B0604020202020204" pitchFamily="34" charset="0"/>
              </a:rPr>
              <a:t>（</a:t>
            </a:r>
            <a:r>
              <a:rPr lang="en-US" altLang="zh-CN" sz="1400" dirty="0">
                <a:sym typeface="Arial" panose="020B0604020202020204" pitchFamily="34" charset="0"/>
              </a:rPr>
              <a:t>4</a:t>
            </a:r>
            <a:r>
              <a:rPr lang="zh-CN" altLang="en-US" sz="1400" dirty="0">
                <a:sym typeface="Arial" panose="020B0604020202020204" pitchFamily="34" charset="0"/>
              </a:rPr>
              <a:t>）基金会审核通过，由基金会财务开具捐赠收据</a:t>
            </a:r>
            <a:endParaRPr lang="zh-CN" altLang="en-US" sz="1400" dirty="0">
              <a:sym typeface="Arial" panose="020B0604020202020204" pitchFamily="34" charset="0"/>
            </a:endParaRPr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ym typeface="Arial" panose="020B0604020202020204" pitchFamily="34" charset="0"/>
              </a:rPr>
              <a:t>（</a:t>
            </a:r>
            <a:r>
              <a:rPr lang="en-US" altLang="zh-CN" sz="1400" dirty="0">
                <a:sym typeface="Arial" panose="020B0604020202020204" pitchFamily="34" charset="0"/>
              </a:rPr>
              <a:t>5</a:t>
            </a:r>
            <a:r>
              <a:rPr lang="zh-CN" altLang="en-US" sz="1400" dirty="0">
                <a:sym typeface="Arial" panose="020B0604020202020204" pitchFamily="34" charset="0"/>
              </a:rPr>
              <a:t>）学院及部门可填写表单可开具感谢证书</a:t>
            </a:r>
            <a:endParaRPr lang="zh-CN" altLang="en-US" sz="1400" dirty="0">
              <a:sym typeface="Arial" panose="020B0604020202020204" pitchFamily="34" charset="0"/>
            </a:endParaRPr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ym typeface="Arial" panose="020B0604020202020204" pitchFamily="34" charset="0"/>
              </a:rPr>
              <a:t>（</a:t>
            </a:r>
            <a:r>
              <a:rPr lang="en-US" altLang="zh-CN" sz="1400" dirty="0">
                <a:sym typeface="Arial" panose="020B0604020202020204" pitchFamily="34" charset="0"/>
              </a:rPr>
              <a:t>6</a:t>
            </a:r>
            <a:r>
              <a:rPr lang="zh-CN" altLang="en-US" sz="1400" dirty="0">
                <a:sym typeface="Arial" panose="020B0604020202020204" pitchFamily="34" charset="0"/>
              </a:rPr>
              <a:t>）学院可在自己账户查询入账情况</a:t>
            </a:r>
            <a:endParaRPr lang="zh-CN" altLang="en-US" sz="1400" dirty="0">
              <a:sym typeface="Arial" panose="020B0604020202020204" pitchFamily="34" charset="0"/>
            </a:endParaRPr>
          </a:p>
        </p:txBody>
      </p:sp>
      <p:sp>
        <p:nvSpPr>
          <p:cNvPr id="70" name="椭圆 69"/>
          <p:cNvSpPr/>
          <p:nvPr>
            <p:custDataLst>
              <p:tags r:id="rId8"/>
            </p:custDataLst>
          </p:nvPr>
        </p:nvSpPr>
        <p:spPr>
          <a:xfrm>
            <a:off x="4596266" y="4497470"/>
            <a:ext cx="278437" cy="27843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ym typeface="Arial" panose="020B0604020202020204" pitchFamily="34" charset="0"/>
            </a:endParaRPr>
          </a:p>
        </p:txBody>
      </p:sp>
      <p:sp>
        <p:nvSpPr>
          <p:cNvPr id="71" name="文本框 70"/>
          <p:cNvSpPr txBox="1"/>
          <p:nvPr>
            <p:custDataLst>
              <p:tags r:id="rId9"/>
            </p:custDataLst>
          </p:nvPr>
        </p:nvSpPr>
        <p:spPr>
          <a:xfrm>
            <a:off x="3969990" y="3861279"/>
            <a:ext cx="1529338" cy="505648"/>
          </a:xfrm>
          <a:prstGeom prst="roundRect">
            <a:avLst/>
          </a:prstGeom>
          <a:solidFill>
            <a:schemeClr val="accent1"/>
          </a:solidFill>
        </p:spPr>
        <p:txBody>
          <a:bodyPr wrap="square" lIns="0" tIns="0" rIns="0" bIns="0" rtlCol="0" anchor="ctr" anchorCtr="0">
            <a:normAutofit/>
          </a:bodyPr>
          <a:p>
            <a:pPr algn="ctr"/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Arial" panose="020B0604020202020204" pitchFamily="34" charset="0"/>
              </a:rPr>
              <a:t>执行</a:t>
            </a:r>
            <a:endParaRPr lang="zh-CN" altLang="en-US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  <a:sym typeface="Arial" panose="020B0604020202020204" pitchFamily="34" charset="0"/>
            </a:endParaRPr>
          </a:p>
        </p:txBody>
      </p:sp>
      <p:sp>
        <p:nvSpPr>
          <p:cNvPr id="72" name="文本框 71"/>
          <p:cNvSpPr txBox="1"/>
          <p:nvPr>
            <p:custDataLst>
              <p:tags r:id="rId10"/>
            </p:custDataLst>
          </p:nvPr>
        </p:nvSpPr>
        <p:spPr>
          <a:xfrm>
            <a:off x="2769235" y="4846320"/>
            <a:ext cx="3008630" cy="1363980"/>
          </a:xfrm>
          <a:prstGeom prst="rect">
            <a:avLst/>
          </a:prstGeom>
          <a:noFill/>
        </p:spPr>
        <p:txBody>
          <a:bodyPr wrap="square" rtlCol="0" anchor="t" anchorCtr="0">
            <a:normAutofit/>
          </a:bodyPr>
          <a:p>
            <a:pPr algn="l"/>
            <a:r>
              <a:rPr lang="zh-CN" altLang="en-US" sz="1200" dirty="0">
                <a:sym typeface="Arial" panose="020B0604020202020204" pitchFamily="34" charset="0"/>
              </a:rPr>
              <a:t>（</a:t>
            </a:r>
            <a:r>
              <a:rPr lang="en-US" altLang="zh-CN" sz="1200" dirty="0">
                <a:sym typeface="Arial" panose="020B0604020202020204" pitchFamily="34" charset="0"/>
              </a:rPr>
              <a:t>1</a:t>
            </a:r>
            <a:r>
              <a:rPr lang="zh-CN" altLang="en-US" sz="1200" dirty="0">
                <a:sym typeface="Arial" panose="020B0604020202020204" pitchFamily="34" charset="0"/>
              </a:rPr>
              <a:t>）按协议约定及出账材料使用公益资金</a:t>
            </a:r>
            <a:endParaRPr lang="zh-CN" altLang="en-US" sz="1200" dirty="0">
              <a:sym typeface="Arial" panose="020B0604020202020204" pitchFamily="34" charset="0"/>
            </a:endParaRPr>
          </a:p>
          <a:p>
            <a:pPr algn="l"/>
            <a:r>
              <a:rPr lang="zh-CN" altLang="en-US" sz="1200" dirty="0">
                <a:sym typeface="Arial" panose="020B0604020202020204" pitchFamily="34" charset="0"/>
              </a:rPr>
              <a:t>（</a:t>
            </a:r>
            <a:r>
              <a:rPr lang="en-US" altLang="zh-CN" sz="1200" dirty="0">
                <a:sym typeface="Arial" panose="020B0604020202020204" pitchFamily="34" charset="0"/>
              </a:rPr>
              <a:t>2</a:t>
            </a:r>
            <a:r>
              <a:rPr lang="zh-CN" altLang="en-US" sz="1200" dirty="0">
                <a:sym typeface="Arial" panose="020B0604020202020204" pitchFamily="34" charset="0"/>
              </a:rPr>
              <a:t>）每年定期（由基金会通知）提交项目执行报告</a:t>
            </a:r>
            <a:endParaRPr lang="zh-CN" altLang="en-US" sz="1200" dirty="0">
              <a:sym typeface="Arial" panose="020B0604020202020204" pitchFamily="34" charset="0"/>
            </a:endParaRPr>
          </a:p>
          <a:p>
            <a:pPr algn="l"/>
            <a:r>
              <a:rPr lang="zh-CN" altLang="en-US" sz="1200" dirty="0">
                <a:sym typeface="Arial" panose="020B0604020202020204" pitchFamily="34" charset="0"/>
              </a:rPr>
              <a:t>（</a:t>
            </a:r>
            <a:r>
              <a:rPr lang="en-US" altLang="zh-CN" sz="1200" dirty="0">
                <a:sym typeface="Arial" panose="020B0604020202020204" pitchFamily="34" charset="0"/>
              </a:rPr>
              <a:t>3</a:t>
            </a:r>
            <a:r>
              <a:rPr lang="zh-CN" altLang="en-US" sz="1200" dirty="0">
                <a:sym typeface="Arial" panose="020B0604020202020204" pitchFamily="34" charset="0"/>
              </a:rPr>
              <a:t>）基金会进行公益执行评估，并将报告邮件或邮寄递送给捐赠方。</a:t>
            </a:r>
            <a:endParaRPr lang="zh-CN" altLang="en-US" sz="1200" dirty="0">
              <a:sym typeface="Arial" panose="020B0604020202020204" pitchFamily="34" charset="0"/>
            </a:endParaRPr>
          </a:p>
        </p:txBody>
      </p:sp>
      <p:sp>
        <p:nvSpPr>
          <p:cNvPr id="73" name="椭圆 72"/>
          <p:cNvSpPr/>
          <p:nvPr>
            <p:custDataLst>
              <p:tags r:id="rId11"/>
            </p:custDataLst>
          </p:nvPr>
        </p:nvSpPr>
        <p:spPr>
          <a:xfrm>
            <a:off x="7687990" y="4497470"/>
            <a:ext cx="278437" cy="27843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ym typeface="Arial" panose="020B0604020202020204" pitchFamily="34" charset="0"/>
            </a:endParaRPr>
          </a:p>
        </p:txBody>
      </p:sp>
      <p:sp>
        <p:nvSpPr>
          <p:cNvPr id="74" name="文本框 73"/>
          <p:cNvSpPr txBox="1"/>
          <p:nvPr>
            <p:custDataLst>
              <p:tags r:id="rId12"/>
            </p:custDataLst>
          </p:nvPr>
        </p:nvSpPr>
        <p:spPr>
          <a:xfrm>
            <a:off x="7061714" y="3861279"/>
            <a:ext cx="1529338" cy="505648"/>
          </a:xfrm>
          <a:prstGeom prst="roundRect">
            <a:avLst/>
          </a:prstGeom>
          <a:solidFill>
            <a:schemeClr val="accent1"/>
          </a:solidFill>
        </p:spPr>
        <p:txBody>
          <a:bodyPr wrap="square" lIns="0" tIns="0" rIns="0" bIns="0" rtlCol="0" anchor="ctr" anchorCtr="0"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000" b="1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出账</a:t>
            </a:r>
            <a:endParaRPr lang="zh-CN" altLang="en-US" sz="2000" b="1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5" name="文本框 74"/>
          <p:cNvSpPr txBox="1"/>
          <p:nvPr>
            <p:custDataLst>
              <p:tags r:id="rId13"/>
            </p:custDataLst>
          </p:nvPr>
        </p:nvSpPr>
        <p:spPr>
          <a:xfrm>
            <a:off x="6562090" y="4846320"/>
            <a:ext cx="3297555" cy="1363980"/>
          </a:xfrm>
          <a:prstGeom prst="rect">
            <a:avLst/>
          </a:prstGeom>
          <a:noFill/>
        </p:spPr>
        <p:txBody>
          <a:bodyPr wrap="square" rtlCol="0" anchor="t" anchorCtr="0">
            <a:normAutofit fontScale="70000"/>
          </a:bodyPr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dirty="0">
                <a:sym typeface="Arial" panose="020B0604020202020204" pitchFamily="34" charset="0"/>
              </a:rPr>
              <a:t>（</a:t>
            </a:r>
            <a:r>
              <a:rPr lang="en-US" altLang="zh-CN" dirty="0">
                <a:sym typeface="Arial" panose="020B0604020202020204" pitchFamily="34" charset="0"/>
              </a:rPr>
              <a:t>1</a:t>
            </a:r>
            <a:r>
              <a:rPr lang="zh-CN" altLang="en-US" dirty="0">
                <a:sym typeface="Arial" panose="020B0604020202020204" pitchFamily="34" charset="0"/>
              </a:rPr>
              <a:t>）学院</a:t>
            </a:r>
            <a:r>
              <a:rPr lang="en-US" altLang="zh-CN" dirty="0">
                <a:sym typeface="Arial" panose="020B0604020202020204" pitchFamily="34" charset="0"/>
              </a:rPr>
              <a:t>/</a:t>
            </a:r>
            <a:r>
              <a:rPr lang="zh-CN" altLang="en-US" dirty="0">
                <a:sym typeface="Arial" panose="020B0604020202020204" pitchFamily="34" charset="0"/>
              </a:rPr>
              <a:t>部门进入系统的</a:t>
            </a:r>
            <a:r>
              <a:rPr lang="en-US" altLang="zh-CN" dirty="0">
                <a:sym typeface="Arial" panose="020B0604020202020204" pitchFamily="34" charset="0"/>
              </a:rPr>
              <a:t>“</a:t>
            </a:r>
            <a:r>
              <a:rPr lang="zh-CN" altLang="en-US" dirty="0">
                <a:sym typeface="Arial" panose="020B0604020202020204" pitchFamily="34" charset="0"/>
              </a:rPr>
              <a:t>用款管理</a:t>
            </a:r>
            <a:r>
              <a:rPr lang="en-US" altLang="zh-CN" dirty="0">
                <a:sym typeface="Arial" panose="020B0604020202020204" pitchFamily="34" charset="0"/>
              </a:rPr>
              <a:t>”</a:t>
            </a:r>
            <a:r>
              <a:rPr lang="zh-CN" altLang="en-US" dirty="0">
                <a:sym typeface="Arial" panose="020B0604020202020204" pitchFamily="34" charset="0"/>
              </a:rPr>
              <a:t>，填写</a:t>
            </a:r>
            <a:r>
              <a:rPr lang="en-US" altLang="zh-CN" dirty="0">
                <a:sym typeface="Arial" panose="020B0604020202020204" pitchFamily="34" charset="0"/>
              </a:rPr>
              <a:t>“</a:t>
            </a:r>
            <a:r>
              <a:rPr lang="zh-CN" altLang="en-US" dirty="0">
                <a:sym typeface="Arial" panose="020B0604020202020204" pitchFamily="34" charset="0"/>
              </a:rPr>
              <a:t>用款申请</a:t>
            </a:r>
            <a:r>
              <a:rPr lang="en-US" altLang="zh-CN" dirty="0">
                <a:sym typeface="Arial" panose="020B0604020202020204" pitchFamily="34" charset="0"/>
              </a:rPr>
              <a:t>”</a:t>
            </a:r>
            <a:r>
              <a:rPr lang="zh-CN" altLang="en-US" dirty="0">
                <a:sym typeface="Arial" panose="020B0604020202020204" pitchFamily="34" charset="0"/>
              </a:rPr>
              <a:t>，并将纸质版</a:t>
            </a:r>
            <a:r>
              <a:rPr lang="en-US" altLang="zh-CN" dirty="0">
                <a:sym typeface="Arial" panose="020B0604020202020204" pitchFamily="34" charset="0"/>
              </a:rPr>
              <a:t>“</a:t>
            </a:r>
            <a:r>
              <a:rPr lang="zh-CN" altLang="en-US" dirty="0">
                <a:sym typeface="Arial" panose="020B0604020202020204" pitchFamily="34" charset="0"/>
              </a:rPr>
              <a:t>资金使用登记表</a:t>
            </a:r>
            <a:r>
              <a:rPr lang="en-US" altLang="zh-CN" dirty="0">
                <a:sym typeface="Arial" panose="020B0604020202020204" pitchFamily="34" charset="0"/>
              </a:rPr>
              <a:t>”</a:t>
            </a:r>
            <a:r>
              <a:rPr lang="zh-CN" altLang="en-US" dirty="0">
                <a:sym typeface="Arial" panose="020B0604020202020204" pitchFamily="34" charset="0"/>
              </a:rPr>
              <a:t>领导签字盖章</a:t>
            </a:r>
            <a:r>
              <a:rPr lang="en-US" altLang="zh-CN" dirty="0">
                <a:sym typeface="Arial" panose="020B0604020202020204" pitchFamily="34" charset="0"/>
              </a:rPr>
              <a:t>+</a:t>
            </a:r>
            <a:r>
              <a:rPr lang="zh-CN" altLang="en-US" dirty="0">
                <a:sym typeface="Arial" panose="020B0604020202020204" pitchFamily="34" charset="0"/>
              </a:rPr>
              <a:t>资金使用明细拍照作为附件上传</a:t>
            </a:r>
            <a:endParaRPr lang="zh-CN" altLang="en-US" dirty="0">
              <a:sym typeface="Arial" panose="020B0604020202020204" pitchFamily="34" charset="0"/>
            </a:endParaRPr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dirty="0">
                <a:sym typeface="Arial" panose="020B0604020202020204" pitchFamily="34" charset="0"/>
              </a:rPr>
              <a:t>（</a:t>
            </a:r>
            <a:r>
              <a:rPr lang="en-US" altLang="zh-CN" dirty="0">
                <a:sym typeface="Arial" panose="020B0604020202020204" pitchFamily="34" charset="0"/>
              </a:rPr>
              <a:t>2</a:t>
            </a:r>
            <a:r>
              <a:rPr lang="zh-CN" altLang="en-US" dirty="0">
                <a:sym typeface="Arial" panose="020B0604020202020204" pitchFamily="34" charset="0"/>
              </a:rPr>
              <a:t>）基金会审核通过，由财务进行拨款</a:t>
            </a:r>
            <a:endParaRPr lang="zh-CN" altLang="en-US" dirty="0">
              <a:sym typeface="Arial" panose="020B0604020202020204" pitchFamily="34" charset="0"/>
            </a:endParaRPr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dirty="0">
                <a:sym typeface="Arial" panose="020B0604020202020204" pitchFamily="34" charset="0"/>
              </a:rPr>
              <a:t>（</a:t>
            </a:r>
            <a:r>
              <a:rPr lang="en-US" altLang="zh-CN" dirty="0">
                <a:sym typeface="Arial" panose="020B0604020202020204" pitchFamily="34" charset="0"/>
              </a:rPr>
              <a:t>3</a:t>
            </a:r>
            <a:r>
              <a:rPr lang="zh-CN" altLang="en-US" dirty="0">
                <a:sym typeface="Arial" panose="020B0604020202020204" pitchFamily="34" charset="0"/>
              </a:rPr>
              <a:t>）学院可在自己账户查询出账情况</a:t>
            </a:r>
            <a:endParaRPr lang="zh-CN" altLang="en-US" dirty="0">
              <a:sym typeface="Arial" panose="020B0604020202020204" pitchFamily="34" charset="0"/>
            </a:endParaRPr>
          </a:p>
        </p:txBody>
      </p:sp>
    </p:spTree>
    <p:custDataLst>
      <p:tags r:id="rId14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79400" y="2967940"/>
            <a:ext cx="11633200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600" b="1" dirty="0" smtClean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凝心聚力让我们的山大更美好</a:t>
            </a:r>
            <a:endParaRPr lang="zh-CN" altLang="en-US" sz="6600" b="1" dirty="0">
              <a:solidFill>
                <a:schemeClr val="accent4">
                  <a:lumMod val="40000"/>
                  <a:lumOff val="6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叶根友毛笔行书2.0版" panose="0201060103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92785" y="5058410"/>
            <a:ext cx="8773795" cy="1476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zh-CN" altLang="en-US" b="0">
                <a:ea typeface="宋体" panose="02010600030101010101" pitchFamily="2" charset="-122"/>
              </a:rPr>
              <a:t>系统咨询：</a:t>
            </a:r>
            <a:endParaRPr lang="zh-CN" altLang="en-US" b="0">
              <a:ea typeface="宋体" panose="02010600030101010101" pitchFamily="2" charset="-122"/>
            </a:endParaRPr>
          </a:p>
          <a:p>
            <a:pPr indent="0"/>
            <a:endParaRPr lang="zh-CN" altLang="en-US" b="0">
              <a:ea typeface="宋体" panose="02010600030101010101" pitchFamily="2" charset="-122"/>
            </a:endParaRPr>
          </a:p>
          <a:p>
            <a:pPr indent="0"/>
            <a:r>
              <a:rPr lang="zh-CN" altLang="en-US" b="0">
                <a:ea typeface="宋体" panose="02010600030101010101" pitchFamily="2" charset="-122"/>
              </a:rPr>
              <a:t>山东大学教育基金会秘书处</a:t>
            </a:r>
            <a:endParaRPr lang="zh-CN" altLang="en-US" b="0">
              <a:ea typeface="宋体" panose="02010600030101010101" pitchFamily="2" charset="-122"/>
            </a:endParaRPr>
          </a:p>
          <a:p>
            <a:pPr indent="0"/>
            <a:endParaRPr lang="zh-CN" altLang="en-US" b="0">
              <a:ea typeface="宋体" panose="02010600030101010101" pitchFamily="2" charset="-122"/>
            </a:endParaRPr>
          </a:p>
          <a:p>
            <a:pPr indent="0"/>
            <a:r>
              <a:rPr lang="en-US" altLang="zh-CN" b="0">
                <a:ea typeface="宋体" panose="02010600030101010101" pitchFamily="2" charset="-122"/>
              </a:rPr>
              <a:t>0531-88369719 </a:t>
            </a:r>
            <a:r>
              <a:rPr lang="zh-CN" altLang="en-US" b="0">
                <a:ea typeface="宋体" panose="02010600030101010101" pitchFamily="2" charset="-122"/>
              </a:rPr>
              <a:t>刘老师 张老师</a:t>
            </a:r>
            <a:endParaRPr lang="zh-CN" altLang="en-US" b="0"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TEMPLATE_CATEGORY" val="diagram"/>
  <p:tag name="KSO_WM_TEMPLATE_INDEX" val="160323"/>
  <p:tag name="KSO_WM_TAG_VERSION" val="1.0"/>
  <p:tag name="KSO_WM_BEAUTIFY_FLAG" val="#wm#"/>
  <p:tag name="KSO_WM_UNIT_TYPE" val="m_i"/>
  <p:tag name="KSO_WM_UNIT_INDEX" val="1_1"/>
  <p:tag name="KSO_WM_UNIT_ID" val="diagram160323_3*m_i*1_1"/>
  <p:tag name="KSO_WM_UNIT_CLEAR" val="1"/>
  <p:tag name="KSO_WM_UNIT_LAYERLEVEL" val="1_1"/>
  <p:tag name="KSO_WM_DIAGRAM_GROUP_CODE" val="m1-1"/>
  <p:tag name="KSO_WM_UNIT_LINE_FORE_SCHEMECOLOR_INDEX" val="6"/>
  <p:tag name="KSO_WM_UNIT_LINE_FILL_TYPE" val="2"/>
  <p:tag name="KSO_WM_UNIT_TEXT_FILL_FORE_SCHEMECOLOR_INDEX" val="2"/>
  <p:tag name="KSO_WM_UNIT_TEXT_FILL_TYPE" val="1"/>
  <p:tag name="KSO_WM_UNIT_USESOURCEFORMAT_APPLY" val="0"/>
</p:tagLst>
</file>

<file path=ppt/tags/tag10.xml><?xml version="1.0" encoding="utf-8"?>
<p:tagLst xmlns:p="http://schemas.openxmlformats.org/presentationml/2006/main">
  <p:tag name="KSO_WM_TEMPLATE_CATEGORY" val="diagram"/>
  <p:tag name="KSO_WM_TEMPLATE_INDEX" val="160323"/>
  <p:tag name="KSO_WM_TAG_VERSION" val="1.0"/>
  <p:tag name="KSO_WM_BEAUTIFY_FLAG" val="#wm#"/>
  <p:tag name="KSO_WM_UNIT_TYPE" val="m_h_f"/>
  <p:tag name="KSO_WM_UNIT_INDEX" val="1_4_1"/>
  <p:tag name="KSO_WM_UNIT_ID" val="diagram160323_3*m_h_f*1_4_1"/>
  <p:tag name="KSO_WM_UNIT_CLEAR" val="1"/>
  <p:tag name="KSO_WM_UNIT_LAYERLEVEL" val="1_1_1"/>
  <p:tag name="KSO_WM_UNIT_VALUE" val="18"/>
  <p:tag name="KSO_WM_UNIT_HIGHLIGHT" val="0"/>
  <p:tag name="KSO_WM_UNIT_COMPATIBLE" val="0"/>
  <p:tag name="KSO_WM_UNIT_PRESET_TEXT_INDEX" val="4"/>
  <p:tag name="KSO_WM_UNIT_PRESET_TEXT_LEN" val="26"/>
  <p:tag name="KSO_WM_DIAGRAM_GROUP_CODE" val="m1-1"/>
  <p:tag name="KSO_WM_UNIT_TEXT_FILL_FORE_SCHEMECOLOR_INDEX" val="13"/>
  <p:tag name="KSO_WM_UNIT_TEXT_FILL_TYPE" val="1"/>
  <p:tag name="KSO_WM_UNIT_USESOURCEFORMAT_APPLY" val="0"/>
</p:tagLst>
</file>

<file path=ppt/tags/tag11.xml><?xml version="1.0" encoding="utf-8"?>
<p:tagLst xmlns:p="http://schemas.openxmlformats.org/presentationml/2006/main">
  <p:tag name="KSO_WM_TEMPLATE_CATEGORY" val="diagram"/>
  <p:tag name="KSO_WM_TEMPLATE_INDEX" val="160323"/>
  <p:tag name="KSO_WM_TAG_VERSION" val="1.0"/>
  <p:tag name="KSO_WM_BEAUTIFY_FLAG" val="#wm#"/>
  <p:tag name="KSO_WM_UNIT_TYPE" val="m_i"/>
  <p:tag name="KSO_WM_UNIT_INDEX" val="1_5"/>
  <p:tag name="KSO_WM_UNIT_ID" val="diagram160323_3*m_i*1_5"/>
  <p:tag name="KSO_WM_UNIT_CLEAR" val="1"/>
  <p:tag name="KSO_WM_UNIT_LAYERLEVEL" val="1_1"/>
  <p:tag name="KSO_WM_DIAGRAM_GROUP_CODE" val="m1-1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0"/>
</p:tagLst>
</file>

<file path=ppt/tags/tag12.xml><?xml version="1.0" encoding="utf-8"?>
<p:tagLst xmlns:p="http://schemas.openxmlformats.org/presentationml/2006/main">
  <p:tag name="KSO_WM_TEMPLATE_CATEGORY" val="diagram"/>
  <p:tag name="KSO_WM_TEMPLATE_INDEX" val="160323"/>
  <p:tag name="KSO_WM_TAG_VERSION" val="1.0"/>
  <p:tag name="KSO_WM_BEAUTIFY_FLAG" val="#wm#"/>
  <p:tag name="KSO_WM_UNIT_TYPE" val="m_h_a"/>
  <p:tag name="KSO_WM_UNIT_INDEX" val="1_3_1"/>
  <p:tag name="KSO_WM_UNIT_ID" val="diagram160323_3*m_h_a*1_3_1"/>
  <p:tag name="KSO_WM_UNIT_CLEAR" val="1"/>
  <p:tag name="KSO_WM_UNIT_LAYERLEVEL" val="1_1_1"/>
  <p:tag name="KSO_WM_UNIT_VALUE" val="5"/>
  <p:tag name="KSO_WM_UNIT_HIGHLIGHT" val="0"/>
  <p:tag name="KSO_WM_UNIT_COMPATIBLE" val="0"/>
  <p:tag name="KSO_WM_DIAGRAM_GROUP_CODE" val="m1-1"/>
  <p:tag name="KSO_WM_UNIT_PRESET_TEXT" val="LOREM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13.xml><?xml version="1.0" encoding="utf-8"?>
<p:tagLst xmlns:p="http://schemas.openxmlformats.org/presentationml/2006/main">
  <p:tag name="KSO_WM_TEMPLATE_CATEGORY" val="diagram"/>
  <p:tag name="KSO_WM_TEMPLATE_INDEX" val="160323"/>
  <p:tag name="KSO_WM_TAG_VERSION" val="1.0"/>
  <p:tag name="KSO_WM_BEAUTIFY_FLAG" val="#wm#"/>
  <p:tag name="KSO_WM_UNIT_TYPE" val="m_h_f"/>
  <p:tag name="KSO_WM_UNIT_INDEX" val="1_3_1"/>
  <p:tag name="KSO_WM_UNIT_ID" val="diagram160323_3*m_h_f*1_3_1"/>
  <p:tag name="KSO_WM_UNIT_CLEAR" val="1"/>
  <p:tag name="KSO_WM_UNIT_LAYERLEVEL" val="1_1_1"/>
  <p:tag name="KSO_WM_UNIT_VALUE" val="18"/>
  <p:tag name="KSO_WM_UNIT_HIGHLIGHT" val="0"/>
  <p:tag name="KSO_WM_UNIT_COMPATIBLE" val="0"/>
  <p:tag name="KSO_WM_UNIT_PRESET_TEXT_INDEX" val="4"/>
  <p:tag name="KSO_WM_UNIT_PRESET_TEXT_LEN" val="26"/>
  <p:tag name="KSO_WM_DIAGRAM_GROUP_CODE" val="m1-1"/>
  <p:tag name="KSO_WM_UNIT_TEXT_FILL_FORE_SCHEMECOLOR_INDEX" val="13"/>
  <p:tag name="KSO_WM_UNIT_TEXT_FILL_TYPE" val="1"/>
  <p:tag name="KSO_WM_UNIT_USESOURCEFORMAT_APPLY" val="0"/>
</p:tagLst>
</file>

<file path=ppt/tags/tag14.xml><?xml version="1.0" encoding="utf-8"?>
<p:tagLst xmlns:p="http://schemas.openxmlformats.org/presentationml/2006/main">
  <p:tag name="KSO_WM_SLIDE_ITEM_CNT" val="4"/>
</p:tagLst>
</file>

<file path=ppt/tags/tag2.xml><?xml version="1.0" encoding="utf-8"?>
<p:tagLst xmlns:p="http://schemas.openxmlformats.org/presentationml/2006/main">
  <p:tag name="KSO_WM_TEMPLATE_CATEGORY" val="diagram"/>
  <p:tag name="KSO_WM_TEMPLATE_INDEX" val="160323"/>
  <p:tag name="KSO_WM_TAG_VERSION" val="1.0"/>
  <p:tag name="KSO_WM_BEAUTIFY_FLAG" val="#wm#"/>
  <p:tag name="KSO_WM_UNIT_TYPE" val="m_i"/>
  <p:tag name="KSO_WM_UNIT_INDEX" val="1_2"/>
  <p:tag name="KSO_WM_UNIT_ID" val="diagram160323_3*m_i*1_2"/>
  <p:tag name="KSO_WM_UNIT_CLEAR" val="1"/>
  <p:tag name="KSO_WM_UNIT_LAYERLEVEL" val="1_1"/>
  <p:tag name="KSO_WM_DIAGRAM_GROUP_CODE" val="m1-1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0"/>
</p:tagLst>
</file>

<file path=ppt/tags/tag3.xml><?xml version="1.0" encoding="utf-8"?>
<p:tagLst xmlns:p="http://schemas.openxmlformats.org/presentationml/2006/main">
  <p:tag name="KSO_WM_TEMPLATE_CATEGORY" val="diagram"/>
  <p:tag name="KSO_WM_TEMPLATE_INDEX" val="160323"/>
  <p:tag name="KSO_WM_TAG_VERSION" val="1.0"/>
  <p:tag name="KSO_WM_BEAUTIFY_FLAG" val="#wm#"/>
  <p:tag name="KSO_WM_UNIT_TYPE" val="m_h_a"/>
  <p:tag name="KSO_WM_UNIT_INDEX" val="1_1_1"/>
  <p:tag name="KSO_WM_UNIT_ID" val="diagram160323_3*m_h_a*1_1_1"/>
  <p:tag name="KSO_WM_UNIT_CLEAR" val="1"/>
  <p:tag name="KSO_WM_UNIT_LAYERLEVEL" val="1_1_1"/>
  <p:tag name="KSO_WM_UNIT_VALUE" val="5"/>
  <p:tag name="KSO_WM_UNIT_HIGHLIGHT" val="0"/>
  <p:tag name="KSO_WM_UNIT_COMPATIBLE" val="0"/>
  <p:tag name="KSO_WM_DIAGRAM_GROUP_CODE" val="m1-1"/>
  <p:tag name="KSO_WM_UNIT_PRESET_TEXT" val="LOREM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4.xml><?xml version="1.0" encoding="utf-8"?>
<p:tagLst xmlns:p="http://schemas.openxmlformats.org/presentationml/2006/main">
  <p:tag name="KSO_WM_TEMPLATE_CATEGORY" val="diagram"/>
  <p:tag name="KSO_WM_TEMPLATE_INDEX" val="160323"/>
  <p:tag name="KSO_WM_TAG_VERSION" val="1.0"/>
  <p:tag name="KSO_WM_BEAUTIFY_FLAG" val="#wm#"/>
  <p:tag name="KSO_WM_UNIT_TYPE" val="m_h_f"/>
  <p:tag name="KSO_WM_UNIT_INDEX" val="1_1_1"/>
  <p:tag name="KSO_WM_UNIT_ID" val="diagram160323_3*m_h_f*1_1_1"/>
  <p:tag name="KSO_WM_UNIT_CLEAR" val="1"/>
  <p:tag name="KSO_WM_UNIT_LAYERLEVEL" val="1_1_1"/>
  <p:tag name="KSO_WM_UNIT_VALUE" val="18"/>
  <p:tag name="KSO_WM_UNIT_HIGHLIGHT" val="0"/>
  <p:tag name="KSO_WM_UNIT_COMPATIBLE" val="0"/>
  <p:tag name="KSO_WM_UNIT_PRESET_TEXT_INDEX" val="4"/>
  <p:tag name="KSO_WM_UNIT_PRESET_TEXT_LEN" val="26"/>
  <p:tag name="KSO_WM_DIAGRAM_GROUP_CODE" val="m1-1"/>
  <p:tag name="KSO_WM_UNIT_TEXT_FILL_FORE_SCHEMECOLOR_INDEX" val="13"/>
  <p:tag name="KSO_WM_UNIT_TEXT_FILL_TYPE" val="1"/>
  <p:tag name="KSO_WM_UNIT_USESOURCEFORMAT_APPLY" val="0"/>
</p:tagLst>
</file>

<file path=ppt/tags/tag5.xml><?xml version="1.0" encoding="utf-8"?>
<p:tagLst xmlns:p="http://schemas.openxmlformats.org/presentationml/2006/main">
  <p:tag name="KSO_WM_TEMPLATE_CATEGORY" val="diagram"/>
  <p:tag name="KSO_WM_TEMPLATE_INDEX" val="160323"/>
  <p:tag name="KSO_WM_TAG_VERSION" val="1.0"/>
  <p:tag name="KSO_WM_BEAUTIFY_FLAG" val="#wm#"/>
  <p:tag name="KSO_WM_UNIT_TYPE" val="m_i"/>
  <p:tag name="KSO_WM_UNIT_INDEX" val="1_3"/>
  <p:tag name="KSO_WM_UNIT_ID" val="diagram160323_3*m_i*1_3"/>
  <p:tag name="KSO_WM_UNIT_CLEAR" val="1"/>
  <p:tag name="KSO_WM_UNIT_LAYERLEVEL" val="1_1"/>
  <p:tag name="KSO_WM_DIAGRAM_GROUP_CODE" val="m1-1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0"/>
</p:tagLst>
</file>

<file path=ppt/tags/tag6.xml><?xml version="1.0" encoding="utf-8"?>
<p:tagLst xmlns:p="http://schemas.openxmlformats.org/presentationml/2006/main">
  <p:tag name="KSO_WM_TEMPLATE_CATEGORY" val="diagram"/>
  <p:tag name="KSO_WM_TEMPLATE_INDEX" val="160323"/>
  <p:tag name="KSO_WM_TAG_VERSION" val="1.0"/>
  <p:tag name="KSO_WM_BEAUTIFY_FLAG" val="#wm#"/>
  <p:tag name="KSO_WM_UNIT_TYPE" val="m_h_a"/>
  <p:tag name="KSO_WM_UNIT_INDEX" val="1_2_1"/>
  <p:tag name="KSO_WM_UNIT_ID" val="diagram160323_3*m_h_a*1_2_1"/>
  <p:tag name="KSO_WM_UNIT_CLEAR" val="1"/>
  <p:tag name="KSO_WM_UNIT_LAYERLEVEL" val="1_1_1"/>
  <p:tag name="KSO_WM_UNIT_VALUE" val="5"/>
  <p:tag name="KSO_WM_UNIT_HIGHLIGHT" val="0"/>
  <p:tag name="KSO_WM_UNIT_COMPATIBLE" val="0"/>
  <p:tag name="KSO_WM_DIAGRAM_GROUP_CODE" val="m1-1"/>
  <p:tag name="KSO_WM_UNIT_PRESET_TEXT" val="LOREM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7.xml><?xml version="1.0" encoding="utf-8"?>
<p:tagLst xmlns:p="http://schemas.openxmlformats.org/presentationml/2006/main">
  <p:tag name="KSO_WM_TEMPLATE_CATEGORY" val="diagram"/>
  <p:tag name="KSO_WM_TEMPLATE_INDEX" val="160323"/>
  <p:tag name="KSO_WM_TAG_VERSION" val="1.0"/>
  <p:tag name="KSO_WM_BEAUTIFY_FLAG" val="#wm#"/>
  <p:tag name="KSO_WM_UNIT_TYPE" val="m_h_f"/>
  <p:tag name="KSO_WM_UNIT_INDEX" val="1_2_1"/>
  <p:tag name="KSO_WM_UNIT_ID" val="diagram160323_3*m_h_f*1_2_1"/>
  <p:tag name="KSO_WM_UNIT_CLEAR" val="1"/>
  <p:tag name="KSO_WM_UNIT_LAYERLEVEL" val="1_1_1"/>
  <p:tag name="KSO_WM_UNIT_VALUE" val="18"/>
  <p:tag name="KSO_WM_UNIT_HIGHLIGHT" val="0"/>
  <p:tag name="KSO_WM_UNIT_COMPATIBLE" val="0"/>
  <p:tag name="KSO_WM_UNIT_PRESET_TEXT_INDEX" val="4"/>
  <p:tag name="KSO_WM_UNIT_PRESET_TEXT_LEN" val="26"/>
  <p:tag name="KSO_WM_DIAGRAM_GROUP_CODE" val="m1-1"/>
  <p:tag name="KSO_WM_UNIT_TEXT_FILL_FORE_SCHEMECOLOR_INDEX" val="13"/>
  <p:tag name="KSO_WM_UNIT_TEXT_FILL_TYPE" val="1"/>
  <p:tag name="KSO_WM_UNIT_USESOURCEFORMAT_APPLY" val="0"/>
</p:tagLst>
</file>

<file path=ppt/tags/tag8.xml><?xml version="1.0" encoding="utf-8"?>
<p:tagLst xmlns:p="http://schemas.openxmlformats.org/presentationml/2006/main">
  <p:tag name="KSO_WM_TEMPLATE_CATEGORY" val="diagram"/>
  <p:tag name="KSO_WM_TEMPLATE_INDEX" val="160323"/>
  <p:tag name="KSO_WM_TAG_VERSION" val="1.0"/>
  <p:tag name="KSO_WM_BEAUTIFY_FLAG" val="#wm#"/>
  <p:tag name="KSO_WM_UNIT_TYPE" val="m_i"/>
  <p:tag name="KSO_WM_UNIT_INDEX" val="1_4"/>
  <p:tag name="KSO_WM_UNIT_ID" val="diagram160323_3*m_i*1_4"/>
  <p:tag name="KSO_WM_UNIT_CLEAR" val="1"/>
  <p:tag name="KSO_WM_UNIT_LAYERLEVEL" val="1_1"/>
  <p:tag name="KSO_WM_DIAGRAM_GROUP_CODE" val="m1-1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0"/>
</p:tagLst>
</file>

<file path=ppt/tags/tag9.xml><?xml version="1.0" encoding="utf-8"?>
<p:tagLst xmlns:p="http://schemas.openxmlformats.org/presentationml/2006/main">
  <p:tag name="KSO_WM_TEMPLATE_CATEGORY" val="diagram"/>
  <p:tag name="KSO_WM_TEMPLATE_INDEX" val="160323"/>
  <p:tag name="KSO_WM_TAG_VERSION" val="1.0"/>
  <p:tag name="KSO_WM_BEAUTIFY_FLAG" val="#wm#"/>
  <p:tag name="KSO_WM_UNIT_TYPE" val="m_h_a"/>
  <p:tag name="KSO_WM_UNIT_INDEX" val="1_4_1"/>
  <p:tag name="KSO_WM_UNIT_ID" val="diagram160323_3*m_h_a*1_4_1"/>
  <p:tag name="KSO_WM_UNIT_CLEAR" val="1"/>
  <p:tag name="KSO_WM_UNIT_LAYERLEVEL" val="1_1_1"/>
  <p:tag name="KSO_WM_UNIT_VALUE" val="5"/>
  <p:tag name="KSO_WM_UNIT_HIGHLIGHT" val="0"/>
  <p:tag name="KSO_WM_UNIT_COMPATIBLE" val="0"/>
  <p:tag name="KSO_WM_DIAGRAM_GROUP_CODE" val="m1-1"/>
  <p:tag name="KSO_WM_UNIT_PRESET_TEXT" val="LOREM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0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lnSpc>
            <a:spcPts val="3200"/>
          </a:lnSpc>
          <a:spcBef>
            <a:spcPts val="600"/>
          </a:spcBef>
          <a:spcAft>
            <a:spcPts val="1200"/>
          </a:spcAft>
          <a:defRPr sz="2000" dirty="0" smtClean="0">
            <a:latin typeface="Times New Roman" panose="02020603050405020304" pitchFamily="18" charset="0"/>
            <a:ea typeface="微软雅黑" panose="020B0503020204020204" pitchFamily="34" charset="-122"/>
            <a:cs typeface="Times New Roman" panose="02020603050405020304" pitchFamily="18" charset="0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2037</Words>
  <Application>WPS 演示</Application>
  <PresentationFormat>宽屏</PresentationFormat>
  <Paragraphs>273</Paragraphs>
  <Slides>9</Slides>
  <Notes>27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9" baseType="lpstr">
      <vt:lpstr>Arial</vt:lpstr>
      <vt:lpstr>宋体</vt:lpstr>
      <vt:lpstr>Wingdings</vt:lpstr>
      <vt:lpstr>Times New Roman</vt:lpstr>
      <vt:lpstr>微软雅黑</vt:lpstr>
      <vt:lpstr>叶根友毛笔行书2.0版</vt:lpstr>
      <vt:lpstr>Calibri</vt:lpstr>
      <vt:lpstr>Arial Unicode MS</vt:lpstr>
      <vt:lpstr>Calibri Light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hy w</dc:creator>
  <cp:lastModifiedBy>刘馨</cp:lastModifiedBy>
  <cp:revision>275</cp:revision>
  <dcterms:created xsi:type="dcterms:W3CDTF">2016-05-13T06:18:00Z</dcterms:created>
  <dcterms:modified xsi:type="dcterms:W3CDTF">2019-01-02T01:19:13Z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2052-11.1.0.8214</vt:lpwstr>
  </property>
</Properties>
</file>